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5854700" cy="3295650"/>
  <p:notesSz cx="5854700" cy="32956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70" d="100"/>
          <a:sy n="170" d="100"/>
        </p:scale>
        <p:origin x="691" y="110"/>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jpg>
</file>

<file path=ppt/media/image11.jpg>
</file>

<file path=ppt/media/image12.png>
</file>

<file path=ppt/media/image13.jpg>
</file>

<file path=ppt/media/image14.jpg>
</file>

<file path=ppt/media/image2.jp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439102" y="1021651"/>
            <a:ext cx="4976495" cy="692086"/>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878205" y="1845564"/>
            <a:ext cx="4098290" cy="823912"/>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1/30/2024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300" b="1" i="0">
                <a:solidFill>
                  <a:schemeClr val="tx1"/>
                </a:solidFill>
                <a:latin typeface="Cambria"/>
                <a:cs typeface="Cambria"/>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1/30/2024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300" b="1" i="0">
                <a:solidFill>
                  <a:schemeClr val="tx1"/>
                </a:solidFill>
                <a:latin typeface="Cambria"/>
                <a:cs typeface="Cambria"/>
              </a:defRPr>
            </a:lvl1pPr>
          </a:lstStyle>
          <a:p>
            <a:endParaRPr/>
          </a:p>
        </p:txBody>
      </p:sp>
      <p:sp>
        <p:nvSpPr>
          <p:cNvPr id="3" name="Holder 3"/>
          <p:cNvSpPr>
            <a:spLocks noGrp="1"/>
          </p:cNvSpPr>
          <p:nvPr>
            <p:ph sz="half" idx="2"/>
          </p:nvPr>
        </p:nvSpPr>
        <p:spPr>
          <a:xfrm>
            <a:off x="292735" y="757999"/>
            <a:ext cx="2546794" cy="217512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3015170" y="757999"/>
            <a:ext cx="2546794" cy="217512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1/30/2024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300" b="1" i="0">
                <a:solidFill>
                  <a:schemeClr val="tx1"/>
                </a:solidFill>
                <a:latin typeface="Cambria"/>
                <a:cs typeface="Cambri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1/30/2024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2494751" y="8"/>
            <a:ext cx="3352165" cy="3288029"/>
          </a:xfrm>
          <a:custGeom>
            <a:avLst/>
            <a:gdLst/>
            <a:ahLst/>
            <a:cxnLst/>
            <a:rect l="l" t="t" r="r" b="b"/>
            <a:pathLst>
              <a:path w="3352165" h="3288029">
                <a:moveTo>
                  <a:pt x="3352159" y="0"/>
                </a:moveTo>
                <a:lnTo>
                  <a:pt x="0" y="0"/>
                </a:lnTo>
                <a:lnTo>
                  <a:pt x="0" y="3287938"/>
                </a:lnTo>
                <a:lnTo>
                  <a:pt x="3352159" y="3287938"/>
                </a:lnTo>
                <a:lnTo>
                  <a:pt x="3352159" y="0"/>
                </a:lnTo>
                <a:close/>
              </a:path>
            </a:pathLst>
          </a:custGeom>
          <a:solidFill>
            <a:srgbClr val="000000"/>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1/30/2024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452525" y="607941"/>
            <a:ext cx="1838325" cy="427355"/>
          </a:xfrm>
          <a:prstGeom prst="rect">
            <a:avLst/>
          </a:prstGeom>
        </p:spPr>
        <p:txBody>
          <a:bodyPr wrap="square" lIns="0" tIns="0" rIns="0" bIns="0">
            <a:spAutoFit/>
          </a:bodyPr>
          <a:lstStyle>
            <a:lvl1pPr>
              <a:defRPr sz="1300" b="1" i="0">
                <a:solidFill>
                  <a:schemeClr val="tx1"/>
                </a:solidFill>
                <a:latin typeface="Cambria"/>
                <a:cs typeface="Cambria"/>
              </a:defRPr>
            </a:lvl1pPr>
          </a:lstStyle>
          <a:p>
            <a:endParaRPr/>
          </a:p>
        </p:txBody>
      </p:sp>
      <p:sp>
        <p:nvSpPr>
          <p:cNvPr id="3" name="Holder 3"/>
          <p:cNvSpPr>
            <a:spLocks noGrp="1"/>
          </p:cNvSpPr>
          <p:nvPr>
            <p:ph type="body" idx="1"/>
          </p:nvPr>
        </p:nvSpPr>
        <p:spPr>
          <a:xfrm>
            <a:off x="396245" y="1051496"/>
            <a:ext cx="5062209" cy="72898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1990598" y="3064954"/>
            <a:ext cx="1873504" cy="164782"/>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292735" y="3064954"/>
            <a:ext cx="1346581" cy="164782"/>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1/30/2024</a:t>
            </a:fld>
            <a:endParaRPr lang="en-US"/>
          </a:p>
        </p:txBody>
      </p:sp>
      <p:sp>
        <p:nvSpPr>
          <p:cNvPr id="6" name="Holder 6"/>
          <p:cNvSpPr>
            <a:spLocks noGrp="1"/>
          </p:cNvSpPr>
          <p:nvPr>
            <p:ph type="sldNum" sz="quarter" idx="7"/>
          </p:nvPr>
        </p:nvSpPr>
        <p:spPr>
          <a:xfrm>
            <a:off x="4215384" y="3064954"/>
            <a:ext cx="1346581" cy="164782"/>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748291" y="391866"/>
            <a:ext cx="2863850" cy="2646680"/>
          </a:xfrm>
          <a:prstGeom prst="rect">
            <a:avLst/>
          </a:prstGeom>
        </p:spPr>
        <p:txBody>
          <a:bodyPr vert="horz" wrap="square" lIns="0" tIns="13335" rIns="0" bIns="0" rtlCol="0">
            <a:spAutoFit/>
          </a:bodyPr>
          <a:lstStyle/>
          <a:p>
            <a:pPr marL="12700" marR="5080" indent="-635" algn="ctr">
              <a:lnSpc>
                <a:spcPct val="100499"/>
              </a:lnSpc>
              <a:spcBef>
                <a:spcPts val="105"/>
              </a:spcBef>
            </a:pPr>
            <a:r>
              <a:rPr sz="2850" b="1" spc="114" dirty="0">
                <a:solidFill>
                  <a:srgbClr val="FFFFFF"/>
                </a:solidFill>
                <a:latin typeface="Times New Roman"/>
                <a:cs typeface="Times New Roman"/>
              </a:rPr>
              <a:t>Predicting </a:t>
            </a:r>
            <a:r>
              <a:rPr sz="2850" b="1" spc="70" dirty="0">
                <a:solidFill>
                  <a:srgbClr val="FFFFFF"/>
                </a:solidFill>
                <a:latin typeface="Times New Roman"/>
                <a:cs typeface="Times New Roman"/>
              </a:rPr>
              <a:t>Loan </a:t>
            </a:r>
            <a:r>
              <a:rPr sz="2850" b="1" spc="75" dirty="0">
                <a:solidFill>
                  <a:srgbClr val="FFFFFF"/>
                </a:solidFill>
                <a:latin typeface="Times New Roman"/>
                <a:cs typeface="Times New Roman"/>
              </a:rPr>
              <a:t> </a:t>
            </a:r>
            <a:r>
              <a:rPr sz="2850" b="1" spc="40" dirty="0">
                <a:solidFill>
                  <a:srgbClr val="FFFFFF"/>
                </a:solidFill>
                <a:latin typeface="Times New Roman"/>
                <a:cs typeface="Times New Roman"/>
              </a:rPr>
              <a:t>Approval: </a:t>
            </a:r>
            <a:r>
              <a:rPr sz="2850" b="1" spc="45" dirty="0">
                <a:solidFill>
                  <a:srgbClr val="FFFFFF"/>
                </a:solidFill>
                <a:latin typeface="Times New Roman"/>
                <a:cs typeface="Times New Roman"/>
              </a:rPr>
              <a:t> </a:t>
            </a:r>
            <a:r>
              <a:rPr sz="2850" b="1" spc="85" dirty="0">
                <a:solidFill>
                  <a:srgbClr val="FFFFFF"/>
                </a:solidFill>
                <a:latin typeface="Times New Roman"/>
                <a:cs typeface="Times New Roman"/>
              </a:rPr>
              <a:t>Leveraging </a:t>
            </a:r>
            <a:r>
              <a:rPr sz="2850" b="1" spc="80" dirty="0">
                <a:solidFill>
                  <a:srgbClr val="FFFFFF"/>
                </a:solidFill>
                <a:latin typeface="Times New Roman"/>
                <a:cs typeface="Times New Roman"/>
              </a:rPr>
              <a:t>Data </a:t>
            </a:r>
            <a:r>
              <a:rPr sz="2850" b="1" spc="-700" dirty="0">
                <a:solidFill>
                  <a:srgbClr val="FFFFFF"/>
                </a:solidFill>
                <a:latin typeface="Times New Roman"/>
                <a:cs typeface="Times New Roman"/>
              </a:rPr>
              <a:t> </a:t>
            </a:r>
            <a:r>
              <a:rPr sz="2850" b="1" spc="145" dirty="0">
                <a:solidFill>
                  <a:srgbClr val="FFFFFF"/>
                </a:solidFill>
                <a:latin typeface="Times New Roman"/>
                <a:cs typeface="Times New Roman"/>
              </a:rPr>
              <a:t>Science </a:t>
            </a:r>
            <a:r>
              <a:rPr sz="2850" b="1" spc="90" dirty="0">
                <a:solidFill>
                  <a:srgbClr val="FFFFFF"/>
                </a:solidFill>
                <a:latin typeface="Times New Roman"/>
                <a:cs typeface="Times New Roman"/>
              </a:rPr>
              <a:t>for </a:t>
            </a:r>
            <a:r>
              <a:rPr sz="2850" b="1" spc="95" dirty="0">
                <a:solidFill>
                  <a:srgbClr val="FFFFFF"/>
                </a:solidFill>
                <a:latin typeface="Times New Roman"/>
                <a:cs typeface="Times New Roman"/>
              </a:rPr>
              <a:t> </a:t>
            </a:r>
            <a:r>
              <a:rPr sz="2850" b="1" spc="114" dirty="0">
                <a:solidFill>
                  <a:srgbClr val="FFFFFF"/>
                </a:solidFill>
                <a:latin typeface="Times New Roman"/>
                <a:cs typeface="Times New Roman"/>
              </a:rPr>
              <a:t>Enhanced </a:t>
            </a:r>
            <a:r>
              <a:rPr sz="2850" b="1" spc="120" dirty="0">
                <a:solidFill>
                  <a:srgbClr val="FFFFFF"/>
                </a:solidFill>
                <a:latin typeface="Times New Roman"/>
                <a:cs typeface="Times New Roman"/>
              </a:rPr>
              <a:t> </a:t>
            </a:r>
            <a:r>
              <a:rPr sz="2850" b="1" spc="160" dirty="0">
                <a:solidFill>
                  <a:srgbClr val="FFFFFF"/>
                </a:solidFill>
                <a:latin typeface="Times New Roman"/>
                <a:cs typeface="Times New Roman"/>
              </a:rPr>
              <a:t>Decision</a:t>
            </a:r>
            <a:r>
              <a:rPr sz="2850" b="1" spc="-85" dirty="0">
                <a:solidFill>
                  <a:srgbClr val="FFFFFF"/>
                </a:solidFill>
                <a:latin typeface="Times New Roman"/>
                <a:cs typeface="Times New Roman"/>
              </a:rPr>
              <a:t> </a:t>
            </a:r>
            <a:r>
              <a:rPr sz="2850" b="1" spc="85" dirty="0">
                <a:solidFill>
                  <a:srgbClr val="FFFFFF"/>
                </a:solidFill>
                <a:latin typeface="Times New Roman"/>
                <a:cs typeface="Times New Roman"/>
              </a:rPr>
              <a:t>Making</a:t>
            </a:r>
            <a:endParaRPr sz="2850">
              <a:latin typeface="Times New Roman"/>
              <a:cs typeface="Times New Roman"/>
            </a:endParaRPr>
          </a:p>
        </p:txBody>
      </p:sp>
      <p:pic>
        <p:nvPicPr>
          <p:cNvPr id="3" name="object 3"/>
          <p:cNvPicPr/>
          <p:nvPr/>
        </p:nvPicPr>
        <p:blipFill>
          <a:blip r:embed="rId2" cstate="print"/>
          <a:stretch>
            <a:fillRect/>
          </a:stretch>
        </p:blipFill>
        <p:spPr>
          <a:xfrm>
            <a:off x="428207" y="365330"/>
            <a:ext cx="1637120" cy="255728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512" y="-28575"/>
            <a:ext cx="5845810" cy="3288029"/>
          </a:xfrm>
          <a:custGeom>
            <a:avLst/>
            <a:gdLst/>
            <a:ahLst/>
            <a:cxnLst/>
            <a:rect l="l" t="t" r="r" b="b"/>
            <a:pathLst>
              <a:path w="5845810" h="3288029">
                <a:moveTo>
                  <a:pt x="0" y="3287938"/>
                </a:moveTo>
                <a:lnTo>
                  <a:pt x="5845240" y="3287938"/>
                </a:lnTo>
                <a:lnTo>
                  <a:pt x="5845240" y="0"/>
                </a:lnTo>
                <a:lnTo>
                  <a:pt x="0" y="0"/>
                </a:lnTo>
                <a:lnTo>
                  <a:pt x="0" y="3287938"/>
                </a:lnTo>
                <a:close/>
              </a:path>
            </a:pathLst>
          </a:custGeom>
          <a:solidFill>
            <a:srgbClr val="000000"/>
          </a:solidFill>
        </p:spPr>
        <p:txBody>
          <a:bodyPr wrap="square" lIns="0" tIns="0" rIns="0" bIns="0" rtlCol="0"/>
          <a:lstStyle/>
          <a:p>
            <a:endParaRPr/>
          </a:p>
        </p:txBody>
      </p:sp>
      <p:sp>
        <p:nvSpPr>
          <p:cNvPr id="3" name="object 3"/>
          <p:cNvSpPr txBox="1">
            <a:spLocks noGrp="1"/>
          </p:cNvSpPr>
          <p:nvPr>
            <p:ph type="title"/>
          </p:nvPr>
        </p:nvSpPr>
        <p:spPr>
          <a:xfrm>
            <a:off x="3528692" y="645290"/>
            <a:ext cx="1816100" cy="224154"/>
          </a:xfrm>
          <a:prstGeom prst="rect">
            <a:avLst/>
          </a:prstGeom>
        </p:spPr>
        <p:txBody>
          <a:bodyPr vert="horz" wrap="square" lIns="0" tIns="12700" rIns="0" bIns="0" rtlCol="0">
            <a:spAutoFit/>
          </a:bodyPr>
          <a:lstStyle/>
          <a:p>
            <a:pPr marL="12700">
              <a:lnSpc>
                <a:spcPct val="100000"/>
              </a:lnSpc>
              <a:spcBef>
                <a:spcPts val="100"/>
              </a:spcBef>
            </a:pPr>
            <a:r>
              <a:rPr spc="-5" dirty="0">
                <a:solidFill>
                  <a:srgbClr val="FFFFFF"/>
                </a:solidFill>
              </a:rPr>
              <a:t>Regulatory</a:t>
            </a:r>
            <a:r>
              <a:rPr spc="-55" dirty="0">
                <a:solidFill>
                  <a:srgbClr val="FFFFFF"/>
                </a:solidFill>
              </a:rPr>
              <a:t> </a:t>
            </a:r>
            <a:r>
              <a:rPr spc="15" dirty="0">
                <a:solidFill>
                  <a:srgbClr val="FFFFFF"/>
                </a:solidFill>
              </a:rPr>
              <a:t>Compliance</a:t>
            </a:r>
          </a:p>
        </p:txBody>
      </p:sp>
      <p:sp>
        <p:nvSpPr>
          <p:cNvPr id="7" name="object 7"/>
          <p:cNvSpPr txBox="1"/>
          <p:nvPr/>
        </p:nvSpPr>
        <p:spPr>
          <a:xfrm>
            <a:off x="3524583" y="957984"/>
            <a:ext cx="1813560" cy="755015"/>
          </a:xfrm>
          <a:prstGeom prst="rect">
            <a:avLst/>
          </a:prstGeom>
        </p:spPr>
        <p:txBody>
          <a:bodyPr vert="horz" wrap="square" lIns="0" tIns="11430" rIns="0" bIns="0" rtlCol="0">
            <a:spAutoFit/>
          </a:bodyPr>
          <a:lstStyle/>
          <a:p>
            <a:pPr marL="12700" marR="5080" indent="-635">
              <a:lnSpc>
                <a:spcPct val="100000"/>
              </a:lnSpc>
              <a:spcBef>
                <a:spcPts val="90"/>
              </a:spcBef>
            </a:pPr>
            <a:r>
              <a:rPr sz="800" spc="-10" dirty="0">
                <a:solidFill>
                  <a:srgbClr val="FFFFFF"/>
                </a:solidFill>
                <a:latin typeface="Verdana"/>
                <a:cs typeface="Verdana"/>
              </a:rPr>
              <a:t>C</a:t>
            </a:r>
            <a:r>
              <a:rPr sz="800" spc="25" dirty="0">
                <a:solidFill>
                  <a:srgbClr val="FFFFFF"/>
                </a:solidFill>
                <a:latin typeface="Verdana"/>
                <a:cs typeface="Verdana"/>
              </a:rPr>
              <a:t>o</a:t>
            </a:r>
            <a:r>
              <a:rPr sz="800" spc="35" dirty="0">
                <a:solidFill>
                  <a:srgbClr val="FFFFFF"/>
                </a:solidFill>
                <a:latin typeface="Verdana"/>
                <a:cs typeface="Verdana"/>
              </a:rPr>
              <a:t>m</a:t>
            </a:r>
            <a:r>
              <a:rPr sz="800" spc="5" dirty="0">
                <a:solidFill>
                  <a:srgbClr val="FFFFFF"/>
                </a:solidFill>
                <a:latin typeface="Verdana"/>
                <a:cs typeface="Verdana"/>
              </a:rPr>
              <a:t>plian</a:t>
            </a:r>
            <a:r>
              <a:rPr sz="800" spc="15" dirty="0">
                <a:solidFill>
                  <a:srgbClr val="FFFFFF"/>
                </a:solidFill>
                <a:latin typeface="Verdana"/>
                <a:cs typeface="Verdana"/>
              </a:rPr>
              <a:t>c</a:t>
            </a:r>
            <a:r>
              <a:rPr sz="800" dirty="0">
                <a:solidFill>
                  <a:srgbClr val="FFFFFF"/>
                </a:solidFill>
                <a:latin typeface="Verdana"/>
                <a:cs typeface="Verdana"/>
              </a:rPr>
              <a:t>e</a:t>
            </a:r>
            <a:r>
              <a:rPr sz="800" spc="-75" dirty="0">
                <a:solidFill>
                  <a:srgbClr val="FFFFFF"/>
                </a:solidFill>
                <a:latin typeface="Verdana"/>
                <a:cs typeface="Verdana"/>
              </a:rPr>
              <a:t> </a:t>
            </a:r>
            <a:r>
              <a:rPr sz="800" spc="25" dirty="0">
                <a:solidFill>
                  <a:srgbClr val="FFFFFF"/>
                </a:solidFill>
                <a:latin typeface="Verdana"/>
                <a:cs typeface="Verdana"/>
              </a:rPr>
              <a:t>w</a:t>
            </a:r>
            <a:r>
              <a:rPr sz="800" dirty="0">
                <a:solidFill>
                  <a:srgbClr val="FFFFFF"/>
                </a:solidFill>
                <a:latin typeface="Verdana"/>
                <a:cs typeface="Verdana"/>
              </a:rPr>
              <a:t>i</a:t>
            </a:r>
            <a:r>
              <a:rPr sz="800" spc="15" dirty="0">
                <a:solidFill>
                  <a:srgbClr val="FFFFFF"/>
                </a:solidFill>
                <a:latin typeface="Verdana"/>
                <a:cs typeface="Verdana"/>
              </a:rPr>
              <a:t>th</a:t>
            </a:r>
            <a:r>
              <a:rPr sz="800" spc="-75" dirty="0">
                <a:solidFill>
                  <a:srgbClr val="FFFFFF"/>
                </a:solidFill>
                <a:latin typeface="Verdana"/>
                <a:cs typeface="Verdana"/>
              </a:rPr>
              <a:t> </a:t>
            </a:r>
            <a:r>
              <a:rPr sz="800" b="1" spc="-40" dirty="0">
                <a:solidFill>
                  <a:srgbClr val="FF0000"/>
                </a:solidFill>
                <a:latin typeface="Verdana"/>
                <a:cs typeface="Verdana"/>
              </a:rPr>
              <a:t>r</a:t>
            </a:r>
            <a:r>
              <a:rPr sz="800" b="1" spc="10" dirty="0">
                <a:solidFill>
                  <a:srgbClr val="FF0000"/>
                </a:solidFill>
                <a:latin typeface="Verdana"/>
                <a:cs typeface="Verdana"/>
              </a:rPr>
              <a:t>egula</a:t>
            </a:r>
            <a:r>
              <a:rPr sz="800" b="1" spc="-10" dirty="0">
                <a:solidFill>
                  <a:srgbClr val="FF0000"/>
                </a:solidFill>
                <a:latin typeface="Verdana"/>
                <a:cs typeface="Verdana"/>
              </a:rPr>
              <a:t>t</a:t>
            </a:r>
            <a:r>
              <a:rPr sz="800" b="1" spc="5" dirty="0">
                <a:solidFill>
                  <a:srgbClr val="FF0000"/>
                </a:solidFill>
                <a:latin typeface="Verdana"/>
                <a:cs typeface="Verdana"/>
              </a:rPr>
              <a:t>o</a:t>
            </a:r>
            <a:r>
              <a:rPr sz="800" b="1" spc="-15" dirty="0">
                <a:solidFill>
                  <a:srgbClr val="FF0000"/>
                </a:solidFill>
                <a:latin typeface="Verdana"/>
                <a:cs typeface="Verdana"/>
              </a:rPr>
              <a:t>r</a:t>
            </a:r>
            <a:r>
              <a:rPr sz="800" b="1" spc="-35" dirty="0">
                <a:solidFill>
                  <a:srgbClr val="FF0000"/>
                </a:solidFill>
                <a:latin typeface="Verdana"/>
                <a:cs typeface="Verdana"/>
              </a:rPr>
              <a:t>y  </a:t>
            </a:r>
            <a:r>
              <a:rPr sz="800" b="1" spc="-15" dirty="0">
                <a:solidFill>
                  <a:srgbClr val="FF0000"/>
                </a:solidFill>
                <a:latin typeface="Verdana"/>
                <a:cs typeface="Verdana"/>
              </a:rPr>
              <a:t>sta</a:t>
            </a:r>
            <a:r>
              <a:rPr sz="800" b="1" spc="25" dirty="0">
                <a:solidFill>
                  <a:srgbClr val="FF0000"/>
                </a:solidFill>
                <a:latin typeface="Verdana"/>
                <a:cs typeface="Verdana"/>
              </a:rPr>
              <a:t>n</a:t>
            </a:r>
            <a:r>
              <a:rPr sz="800" b="1" dirty="0">
                <a:solidFill>
                  <a:srgbClr val="FF0000"/>
                </a:solidFill>
                <a:latin typeface="Verdana"/>
                <a:cs typeface="Verdana"/>
              </a:rPr>
              <a:t>da</a:t>
            </a:r>
            <a:r>
              <a:rPr sz="800" b="1" spc="-15" dirty="0">
                <a:solidFill>
                  <a:srgbClr val="FF0000"/>
                </a:solidFill>
                <a:latin typeface="Verdana"/>
                <a:cs typeface="Verdana"/>
              </a:rPr>
              <a:t>r</a:t>
            </a:r>
            <a:r>
              <a:rPr sz="800" b="1" dirty="0">
                <a:solidFill>
                  <a:srgbClr val="FF0000"/>
                </a:solidFill>
                <a:latin typeface="Verdana"/>
                <a:cs typeface="Verdana"/>
              </a:rPr>
              <a:t>ds</a:t>
            </a:r>
            <a:r>
              <a:rPr sz="800" spc="-75" dirty="0">
                <a:solidFill>
                  <a:srgbClr val="FF0000"/>
                </a:solidFill>
                <a:latin typeface="Verdana"/>
                <a:cs typeface="Verdana"/>
              </a:rPr>
              <a:t> </a:t>
            </a:r>
            <a:r>
              <a:rPr sz="800" spc="5" dirty="0">
                <a:solidFill>
                  <a:srgbClr val="FFFFFF"/>
                </a:solidFill>
                <a:latin typeface="Verdana"/>
                <a:cs typeface="Verdana"/>
              </a:rPr>
              <a:t>an</a:t>
            </a:r>
            <a:r>
              <a:rPr sz="800" spc="35" dirty="0">
                <a:solidFill>
                  <a:srgbClr val="FFFFFF"/>
                </a:solidFill>
                <a:latin typeface="Verdana"/>
                <a:cs typeface="Verdana"/>
              </a:rPr>
              <a:t>d</a:t>
            </a:r>
            <a:r>
              <a:rPr sz="800" spc="-75" dirty="0">
                <a:solidFill>
                  <a:srgbClr val="FFFFFF"/>
                </a:solidFill>
                <a:latin typeface="Verdana"/>
                <a:cs typeface="Verdana"/>
              </a:rPr>
              <a:t> </a:t>
            </a:r>
            <a:r>
              <a:rPr sz="800" b="1" spc="10" dirty="0">
                <a:solidFill>
                  <a:srgbClr val="FF0000"/>
                </a:solidFill>
                <a:latin typeface="Verdana"/>
                <a:cs typeface="Verdana"/>
              </a:rPr>
              <a:t>da</a:t>
            </a:r>
            <a:r>
              <a:rPr sz="800" b="1" spc="-5" dirty="0">
                <a:solidFill>
                  <a:srgbClr val="FF0000"/>
                </a:solidFill>
                <a:latin typeface="Verdana"/>
                <a:cs typeface="Verdana"/>
              </a:rPr>
              <a:t>ta</a:t>
            </a:r>
            <a:r>
              <a:rPr sz="800" b="1" spc="-75" dirty="0">
                <a:solidFill>
                  <a:srgbClr val="FF0000"/>
                </a:solidFill>
                <a:latin typeface="Verdana"/>
                <a:cs typeface="Verdana"/>
              </a:rPr>
              <a:t> </a:t>
            </a:r>
            <a:r>
              <a:rPr sz="800" b="1" spc="5" dirty="0">
                <a:solidFill>
                  <a:srgbClr val="FF0000"/>
                </a:solidFill>
                <a:latin typeface="Verdana"/>
                <a:cs typeface="Verdana"/>
              </a:rPr>
              <a:t>p</a:t>
            </a:r>
            <a:r>
              <a:rPr sz="800" b="1" spc="-5" dirty="0">
                <a:solidFill>
                  <a:srgbClr val="FF0000"/>
                </a:solidFill>
                <a:latin typeface="Verdana"/>
                <a:cs typeface="Verdana"/>
              </a:rPr>
              <a:t>r</a:t>
            </a:r>
            <a:r>
              <a:rPr sz="800" b="1" spc="-20" dirty="0">
                <a:solidFill>
                  <a:srgbClr val="FF0000"/>
                </a:solidFill>
                <a:latin typeface="Verdana"/>
                <a:cs typeface="Verdana"/>
              </a:rPr>
              <a:t>i</a:t>
            </a:r>
            <a:r>
              <a:rPr sz="800" b="1" spc="-55" dirty="0">
                <a:solidFill>
                  <a:srgbClr val="FF0000"/>
                </a:solidFill>
                <a:latin typeface="Verdana"/>
                <a:cs typeface="Verdana"/>
              </a:rPr>
              <a:t>v</a:t>
            </a:r>
            <a:r>
              <a:rPr sz="800" b="1" spc="-15" dirty="0">
                <a:solidFill>
                  <a:srgbClr val="FF0000"/>
                </a:solidFill>
                <a:latin typeface="Verdana"/>
                <a:cs typeface="Verdana"/>
              </a:rPr>
              <a:t>a</a:t>
            </a:r>
            <a:r>
              <a:rPr sz="800" b="1" spc="15" dirty="0">
                <a:solidFill>
                  <a:srgbClr val="FF0000"/>
                </a:solidFill>
                <a:latin typeface="Verdana"/>
                <a:cs typeface="Verdana"/>
              </a:rPr>
              <a:t>c</a:t>
            </a:r>
            <a:r>
              <a:rPr sz="800" b="1" spc="-45" dirty="0">
                <a:solidFill>
                  <a:srgbClr val="FF0000"/>
                </a:solidFill>
                <a:latin typeface="Verdana"/>
                <a:cs typeface="Verdana"/>
              </a:rPr>
              <a:t>y</a:t>
            </a:r>
            <a:r>
              <a:rPr sz="800" b="1" spc="-75" dirty="0">
                <a:solidFill>
                  <a:srgbClr val="FF0000"/>
                </a:solidFill>
                <a:latin typeface="Verdana"/>
                <a:cs typeface="Verdana"/>
              </a:rPr>
              <a:t> </a:t>
            </a:r>
            <a:r>
              <a:rPr sz="800" b="1" spc="-10" dirty="0">
                <a:solidFill>
                  <a:srgbClr val="FF0000"/>
                </a:solidFill>
                <a:latin typeface="Verdana"/>
                <a:cs typeface="Verdana"/>
              </a:rPr>
              <a:t>l</a:t>
            </a:r>
            <a:r>
              <a:rPr sz="800" b="1" spc="-25" dirty="0">
                <a:solidFill>
                  <a:srgbClr val="FF0000"/>
                </a:solidFill>
                <a:latin typeface="Verdana"/>
                <a:cs typeface="Verdana"/>
              </a:rPr>
              <a:t>a</a:t>
            </a:r>
            <a:r>
              <a:rPr sz="800" b="1" spc="35" dirty="0">
                <a:solidFill>
                  <a:srgbClr val="FF0000"/>
                </a:solidFill>
                <a:latin typeface="Verdana"/>
                <a:cs typeface="Verdana"/>
              </a:rPr>
              <a:t>w</a:t>
            </a:r>
            <a:r>
              <a:rPr sz="800" b="1" spc="-30" dirty="0">
                <a:solidFill>
                  <a:srgbClr val="FF0000"/>
                </a:solidFill>
                <a:latin typeface="Verdana"/>
                <a:cs typeface="Verdana"/>
              </a:rPr>
              <a:t>s</a:t>
            </a:r>
            <a:r>
              <a:rPr sz="800" b="1" spc="-75" dirty="0">
                <a:solidFill>
                  <a:srgbClr val="FF0000"/>
                </a:solidFill>
                <a:latin typeface="Verdana"/>
                <a:cs typeface="Verdana"/>
              </a:rPr>
              <a:t> </a:t>
            </a:r>
            <a:r>
              <a:rPr sz="800" spc="-20" dirty="0">
                <a:solidFill>
                  <a:srgbClr val="FFFFFF"/>
                </a:solidFill>
                <a:latin typeface="Verdana"/>
                <a:cs typeface="Verdana"/>
              </a:rPr>
              <a:t>is  </a:t>
            </a:r>
            <a:r>
              <a:rPr sz="800" dirty="0">
                <a:solidFill>
                  <a:srgbClr val="FFFFFF"/>
                </a:solidFill>
                <a:latin typeface="Verdana"/>
                <a:cs typeface="Verdana"/>
              </a:rPr>
              <a:t>c</a:t>
            </a:r>
            <a:r>
              <a:rPr sz="800" spc="-10" dirty="0">
                <a:solidFill>
                  <a:srgbClr val="FFFFFF"/>
                </a:solidFill>
                <a:latin typeface="Verdana"/>
                <a:cs typeface="Verdana"/>
              </a:rPr>
              <a:t>r</a:t>
            </a:r>
            <a:r>
              <a:rPr sz="800" spc="-5" dirty="0">
                <a:solidFill>
                  <a:srgbClr val="FFFFFF"/>
                </a:solidFill>
                <a:latin typeface="Verdana"/>
                <a:cs typeface="Verdana"/>
              </a:rPr>
              <a:t>i</a:t>
            </a:r>
            <a:r>
              <a:rPr sz="800" spc="-10" dirty="0">
                <a:solidFill>
                  <a:srgbClr val="FFFFFF"/>
                </a:solidFill>
                <a:latin typeface="Verdana"/>
                <a:cs typeface="Verdana"/>
              </a:rPr>
              <a:t>t</a:t>
            </a:r>
            <a:r>
              <a:rPr sz="800" dirty="0">
                <a:solidFill>
                  <a:srgbClr val="FFFFFF"/>
                </a:solidFill>
                <a:latin typeface="Verdana"/>
                <a:cs typeface="Verdana"/>
              </a:rPr>
              <a:t>ical</a:t>
            </a:r>
            <a:r>
              <a:rPr sz="800" spc="-75" dirty="0">
                <a:solidFill>
                  <a:srgbClr val="FFFFFF"/>
                </a:solidFill>
                <a:latin typeface="Verdana"/>
                <a:cs typeface="Verdana"/>
              </a:rPr>
              <a:t> </a:t>
            </a:r>
            <a:r>
              <a:rPr sz="800" spc="10" dirty="0">
                <a:solidFill>
                  <a:srgbClr val="FFFFFF"/>
                </a:solidFill>
                <a:latin typeface="Verdana"/>
                <a:cs typeface="Verdana"/>
              </a:rPr>
              <a:t>in</a:t>
            </a:r>
            <a:r>
              <a:rPr sz="800" spc="-75" dirty="0">
                <a:solidFill>
                  <a:srgbClr val="FFFFFF"/>
                </a:solidFill>
                <a:latin typeface="Verdana"/>
                <a:cs typeface="Verdana"/>
              </a:rPr>
              <a:t> </a:t>
            </a:r>
            <a:r>
              <a:rPr sz="800" spc="15" dirty="0">
                <a:solidFill>
                  <a:srgbClr val="FFFFFF"/>
                </a:solidFill>
                <a:latin typeface="Verdana"/>
                <a:cs typeface="Verdana"/>
              </a:rPr>
              <a:t>th</a:t>
            </a:r>
            <a:r>
              <a:rPr sz="800" dirty="0">
                <a:solidFill>
                  <a:srgbClr val="FFFFFF"/>
                </a:solidFill>
                <a:latin typeface="Verdana"/>
                <a:cs typeface="Verdana"/>
              </a:rPr>
              <a:t>e</a:t>
            </a:r>
            <a:r>
              <a:rPr sz="800" spc="-75" dirty="0">
                <a:solidFill>
                  <a:srgbClr val="FFFFFF"/>
                </a:solidFill>
                <a:latin typeface="Verdana"/>
                <a:cs typeface="Verdana"/>
              </a:rPr>
              <a:t> </a:t>
            </a:r>
            <a:r>
              <a:rPr sz="800" dirty="0">
                <a:solidFill>
                  <a:srgbClr val="FFFFFF"/>
                </a:solidFill>
                <a:latin typeface="Verdana"/>
                <a:cs typeface="Verdana"/>
              </a:rPr>
              <a:t>l</a:t>
            </a:r>
            <a:r>
              <a:rPr sz="800" spc="-5" dirty="0">
                <a:solidFill>
                  <a:srgbClr val="FFFFFF"/>
                </a:solidFill>
                <a:latin typeface="Verdana"/>
                <a:cs typeface="Verdana"/>
              </a:rPr>
              <a:t>o</a:t>
            </a:r>
            <a:r>
              <a:rPr sz="800" spc="5" dirty="0">
                <a:solidFill>
                  <a:srgbClr val="FFFFFF"/>
                </a:solidFill>
                <a:latin typeface="Verdana"/>
                <a:cs typeface="Verdana"/>
              </a:rPr>
              <a:t>an</a:t>
            </a:r>
            <a:r>
              <a:rPr sz="800" spc="-75" dirty="0">
                <a:solidFill>
                  <a:srgbClr val="FFFFFF"/>
                </a:solidFill>
                <a:latin typeface="Verdana"/>
                <a:cs typeface="Verdana"/>
              </a:rPr>
              <a:t> </a:t>
            </a:r>
            <a:r>
              <a:rPr sz="800" spc="-15" dirty="0">
                <a:solidFill>
                  <a:srgbClr val="FFFFFF"/>
                </a:solidFill>
                <a:latin typeface="Verdana"/>
                <a:cs typeface="Verdana"/>
              </a:rPr>
              <a:t>a</a:t>
            </a:r>
            <a:r>
              <a:rPr sz="800" spc="15" dirty="0">
                <a:solidFill>
                  <a:srgbClr val="FFFFFF"/>
                </a:solidFill>
                <a:latin typeface="Verdana"/>
                <a:cs typeface="Verdana"/>
              </a:rPr>
              <a:t>pp</a:t>
            </a:r>
            <a:r>
              <a:rPr sz="800" spc="-5" dirty="0">
                <a:solidFill>
                  <a:srgbClr val="FFFFFF"/>
                </a:solidFill>
                <a:latin typeface="Verdana"/>
                <a:cs typeface="Verdana"/>
              </a:rPr>
              <a:t>ro</a:t>
            </a:r>
            <a:r>
              <a:rPr sz="800" spc="-60" dirty="0">
                <a:solidFill>
                  <a:srgbClr val="FFFFFF"/>
                </a:solidFill>
                <a:latin typeface="Verdana"/>
                <a:cs typeface="Verdana"/>
              </a:rPr>
              <a:t>v</a:t>
            </a:r>
            <a:r>
              <a:rPr sz="800" spc="-15" dirty="0">
                <a:solidFill>
                  <a:srgbClr val="FFFFFF"/>
                </a:solidFill>
                <a:latin typeface="Verdana"/>
                <a:cs typeface="Verdana"/>
              </a:rPr>
              <a:t>al</a:t>
            </a:r>
            <a:r>
              <a:rPr sz="800" spc="-75" dirty="0">
                <a:solidFill>
                  <a:srgbClr val="FFFFFF"/>
                </a:solidFill>
                <a:latin typeface="Verdana"/>
                <a:cs typeface="Verdana"/>
              </a:rPr>
              <a:t> </a:t>
            </a:r>
            <a:r>
              <a:rPr sz="800" spc="5" dirty="0">
                <a:solidFill>
                  <a:srgbClr val="FFFFFF"/>
                </a:solidFill>
                <a:latin typeface="Verdana"/>
                <a:cs typeface="Verdana"/>
              </a:rPr>
              <a:t>p</a:t>
            </a:r>
            <a:r>
              <a:rPr sz="800" spc="-10" dirty="0">
                <a:solidFill>
                  <a:srgbClr val="FFFFFF"/>
                </a:solidFill>
                <a:latin typeface="Verdana"/>
                <a:cs typeface="Verdana"/>
              </a:rPr>
              <a:t>r</a:t>
            </a:r>
            <a:r>
              <a:rPr sz="800" spc="20" dirty="0">
                <a:solidFill>
                  <a:srgbClr val="FFFFFF"/>
                </a:solidFill>
                <a:latin typeface="Verdana"/>
                <a:cs typeface="Verdana"/>
              </a:rPr>
              <a:t>o</a:t>
            </a:r>
            <a:r>
              <a:rPr sz="800" spc="5" dirty="0">
                <a:solidFill>
                  <a:srgbClr val="FFFFFF"/>
                </a:solidFill>
                <a:latin typeface="Verdana"/>
                <a:cs typeface="Verdana"/>
              </a:rPr>
              <a:t>c</a:t>
            </a:r>
            <a:r>
              <a:rPr sz="800" spc="-45" dirty="0">
                <a:solidFill>
                  <a:srgbClr val="FFFFFF"/>
                </a:solidFill>
                <a:latin typeface="Verdana"/>
                <a:cs typeface="Verdana"/>
              </a:rPr>
              <a:t>ess.  </a:t>
            </a:r>
            <a:r>
              <a:rPr sz="800" dirty="0">
                <a:solidFill>
                  <a:srgbClr val="FFFFFF"/>
                </a:solidFill>
                <a:latin typeface="Verdana"/>
                <a:cs typeface="Verdana"/>
              </a:rPr>
              <a:t>Data</a:t>
            </a:r>
            <a:r>
              <a:rPr sz="800" spc="-75" dirty="0">
                <a:solidFill>
                  <a:srgbClr val="FFFFFF"/>
                </a:solidFill>
                <a:latin typeface="Verdana"/>
                <a:cs typeface="Verdana"/>
              </a:rPr>
              <a:t> </a:t>
            </a:r>
            <a:r>
              <a:rPr sz="800" spc="-5" dirty="0">
                <a:solidFill>
                  <a:srgbClr val="FFFFFF"/>
                </a:solidFill>
                <a:latin typeface="Verdana"/>
                <a:cs typeface="Verdana"/>
              </a:rPr>
              <a:t>sci</a:t>
            </a:r>
            <a:r>
              <a:rPr sz="800" spc="-10" dirty="0">
                <a:solidFill>
                  <a:srgbClr val="FFFFFF"/>
                </a:solidFill>
                <a:latin typeface="Verdana"/>
                <a:cs typeface="Verdana"/>
              </a:rPr>
              <a:t>e</a:t>
            </a:r>
            <a:r>
              <a:rPr sz="800" spc="25" dirty="0">
                <a:solidFill>
                  <a:srgbClr val="FFFFFF"/>
                </a:solidFill>
                <a:latin typeface="Verdana"/>
                <a:cs typeface="Verdana"/>
              </a:rPr>
              <a:t>n</a:t>
            </a:r>
            <a:r>
              <a:rPr sz="800" spc="15" dirty="0">
                <a:solidFill>
                  <a:srgbClr val="FFFFFF"/>
                </a:solidFill>
                <a:latin typeface="Verdana"/>
                <a:cs typeface="Verdana"/>
              </a:rPr>
              <a:t>c</a:t>
            </a:r>
            <a:r>
              <a:rPr sz="800" dirty="0">
                <a:solidFill>
                  <a:srgbClr val="FFFFFF"/>
                </a:solidFill>
                <a:latin typeface="Verdana"/>
                <a:cs typeface="Verdana"/>
              </a:rPr>
              <a:t>e</a:t>
            </a:r>
            <a:r>
              <a:rPr sz="800" spc="-75" dirty="0">
                <a:solidFill>
                  <a:srgbClr val="FFFFFF"/>
                </a:solidFill>
                <a:latin typeface="Verdana"/>
                <a:cs typeface="Verdana"/>
              </a:rPr>
              <a:t> </a:t>
            </a:r>
            <a:r>
              <a:rPr sz="800" spc="15" dirty="0">
                <a:solidFill>
                  <a:srgbClr val="FFFFFF"/>
                </a:solidFill>
                <a:latin typeface="Verdana"/>
                <a:cs typeface="Verdana"/>
              </a:rPr>
              <a:t>must</a:t>
            </a:r>
            <a:r>
              <a:rPr sz="800" spc="-75" dirty="0">
                <a:solidFill>
                  <a:srgbClr val="FFFFFF"/>
                </a:solidFill>
                <a:latin typeface="Verdana"/>
                <a:cs typeface="Verdana"/>
              </a:rPr>
              <a:t> </a:t>
            </a:r>
            <a:r>
              <a:rPr sz="800" spc="5" dirty="0">
                <a:solidFill>
                  <a:srgbClr val="FFFFFF"/>
                </a:solidFill>
                <a:latin typeface="Verdana"/>
                <a:cs typeface="Verdana"/>
              </a:rPr>
              <a:t>align</a:t>
            </a:r>
            <a:r>
              <a:rPr sz="800" spc="-75" dirty="0">
                <a:solidFill>
                  <a:srgbClr val="FFFFFF"/>
                </a:solidFill>
                <a:latin typeface="Verdana"/>
                <a:cs typeface="Verdana"/>
              </a:rPr>
              <a:t> </a:t>
            </a:r>
            <a:r>
              <a:rPr sz="800" spc="10" dirty="0">
                <a:solidFill>
                  <a:srgbClr val="FFFFFF"/>
                </a:solidFill>
                <a:latin typeface="Verdana"/>
                <a:cs typeface="Verdana"/>
              </a:rPr>
              <a:t>wi</a:t>
            </a:r>
            <a:r>
              <a:rPr sz="800" spc="5" dirty="0">
                <a:solidFill>
                  <a:srgbClr val="FFFFFF"/>
                </a:solidFill>
                <a:latin typeface="Verdana"/>
                <a:cs typeface="Verdana"/>
              </a:rPr>
              <a:t>t</a:t>
            </a:r>
            <a:r>
              <a:rPr sz="800" spc="20" dirty="0">
                <a:solidFill>
                  <a:srgbClr val="FFFFFF"/>
                </a:solidFill>
                <a:latin typeface="Verdana"/>
                <a:cs typeface="Verdana"/>
              </a:rPr>
              <a:t>h  </a:t>
            </a:r>
            <a:r>
              <a:rPr sz="800" spc="-40" dirty="0">
                <a:solidFill>
                  <a:srgbClr val="FFFFFF"/>
                </a:solidFill>
                <a:latin typeface="Verdana"/>
                <a:cs typeface="Verdana"/>
              </a:rPr>
              <a:t>r</a:t>
            </a:r>
            <a:r>
              <a:rPr sz="800" spc="5" dirty="0">
                <a:solidFill>
                  <a:srgbClr val="FFFFFF"/>
                </a:solidFill>
                <a:latin typeface="Verdana"/>
                <a:cs typeface="Verdana"/>
              </a:rPr>
              <a:t>egulati</a:t>
            </a:r>
            <a:r>
              <a:rPr sz="800" dirty="0">
                <a:solidFill>
                  <a:srgbClr val="FFFFFF"/>
                </a:solidFill>
                <a:latin typeface="Verdana"/>
                <a:cs typeface="Verdana"/>
              </a:rPr>
              <a:t>o</a:t>
            </a:r>
            <a:r>
              <a:rPr sz="800" spc="-5" dirty="0">
                <a:solidFill>
                  <a:srgbClr val="FFFFFF"/>
                </a:solidFill>
                <a:latin typeface="Verdana"/>
                <a:cs typeface="Verdana"/>
              </a:rPr>
              <a:t>ns</a:t>
            </a:r>
            <a:r>
              <a:rPr sz="800" spc="-75" dirty="0">
                <a:solidFill>
                  <a:srgbClr val="FFFFFF"/>
                </a:solidFill>
                <a:latin typeface="Verdana"/>
                <a:cs typeface="Verdana"/>
              </a:rPr>
              <a:t> </a:t>
            </a:r>
            <a:r>
              <a:rPr sz="800" spc="5" dirty="0">
                <a:solidFill>
                  <a:srgbClr val="FFFFFF"/>
                </a:solidFill>
                <a:latin typeface="Verdana"/>
                <a:cs typeface="Verdana"/>
              </a:rPr>
              <a:t>su</a:t>
            </a:r>
            <a:r>
              <a:rPr sz="800" spc="-5" dirty="0">
                <a:solidFill>
                  <a:srgbClr val="FFFFFF"/>
                </a:solidFill>
                <a:latin typeface="Verdana"/>
                <a:cs typeface="Verdana"/>
              </a:rPr>
              <a:t>c</a:t>
            </a:r>
            <a:r>
              <a:rPr sz="800" spc="25" dirty="0">
                <a:solidFill>
                  <a:srgbClr val="FFFFFF"/>
                </a:solidFill>
                <a:latin typeface="Verdana"/>
                <a:cs typeface="Verdana"/>
              </a:rPr>
              <a:t>h</a:t>
            </a:r>
            <a:r>
              <a:rPr sz="800" spc="-75" dirty="0">
                <a:solidFill>
                  <a:srgbClr val="FFFFFF"/>
                </a:solidFill>
                <a:latin typeface="Verdana"/>
                <a:cs typeface="Verdana"/>
              </a:rPr>
              <a:t> </a:t>
            </a:r>
            <a:r>
              <a:rPr sz="800" spc="-15" dirty="0">
                <a:solidFill>
                  <a:srgbClr val="FFFFFF"/>
                </a:solidFill>
                <a:latin typeface="Verdana"/>
                <a:cs typeface="Verdana"/>
              </a:rPr>
              <a:t>a</a:t>
            </a:r>
            <a:r>
              <a:rPr sz="800" spc="-30" dirty="0">
                <a:solidFill>
                  <a:srgbClr val="FFFFFF"/>
                </a:solidFill>
                <a:latin typeface="Verdana"/>
                <a:cs typeface="Verdana"/>
              </a:rPr>
              <a:t>s</a:t>
            </a:r>
            <a:r>
              <a:rPr sz="800" spc="-75" dirty="0">
                <a:solidFill>
                  <a:srgbClr val="FFFFFF"/>
                </a:solidFill>
                <a:latin typeface="Verdana"/>
                <a:cs typeface="Verdana"/>
              </a:rPr>
              <a:t> </a:t>
            </a:r>
            <a:r>
              <a:rPr sz="800" b="1" spc="-15" dirty="0">
                <a:solidFill>
                  <a:srgbClr val="FF0000"/>
                </a:solidFill>
                <a:latin typeface="Verdana"/>
                <a:cs typeface="Verdana"/>
              </a:rPr>
              <a:t>G</a:t>
            </a:r>
            <a:r>
              <a:rPr sz="800" b="1" spc="65" dirty="0">
                <a:solidFill>
                  <a:srgbClr val="FF0000"/>
                </a:solidFill>
                <a:latin typeface="Verdana"/>
                <a:cs typeface="Verdana"/>
              </a:rPr>
              <a:t>D</a:t>
            </a:r>
            <a:r>
              <a:rPr sz="800" b="1" spc="40" dirty="0">
                <a:solidFill>
                  <a:srgbClr val="FF0000"/>
                </a:solidFill>
                <a:latin typeface="Verdana"/>
                <a:cs typeface="Verdana"/>
              </a:rPr>
              <a:t>P</a:t>
            </a:r>
            <a:r>
              <a:rPr sz="800" b="1" spc="15" dirty="0">
                <a:solidFill>
                  <a:srgbClr val="FF0000"/>
                </a:solidFill>
                <a:latin typeface="Verdana"/>
                <a:cs typeface="Verdana"/>
              </a:rPr>
              <a:t>R</a:t>
            </a:r>
            <a:r>
              <a:rPr sz="800" b="1" spc="-75" dirty="0">
                <a:solidFill>
                  <a:srgbClr val="FF0000"/>
                </a:solidFill>
                <a:latin typeface="Verdana"/>
                <a:cs typeface="Verdana"/>
              </a:rPr>
              <a:t> </a:t>
            </a:r>
            <a:r>
              <a:rPr sz="800" spc="-15" dirty="0">
                <a:solidFill>
                  <a:srgbClr val="FFFFFF"/>
                </a:solidFill>
                <a:latin typeface="Verdana"/>
                <a:cs typeface="Verdana"/>
              </a:rPr>
              <a:t>a</a:t>
            </a:r>
            <a:r>
              <a:rPr sz="800" spc="25" dirty="0">
                <a:solidFill>
                  <a:srgbClr val="FFFFFF"/>
                </a:solidFill>
                <a:latin typeface="Verdana"/>
                <a:cs typeface="Verdana"/>
              </a:rPr>
              <a:t>nd </a:t>
            </a:r>
            <a:r>
              <a:rPr sz="800" b="1" spc="25" dirty="0">
                <a:solidFill>
                  <a:srgbClr val="FF0000"/>
                </a:solidFill>
                <a:latin typeface="Verdana"/>
                <a:cs typeface="Verdana"/>
              </a:rPr>
              <a:t> </a:t>
            </a:r>
            <a:r>
              <a:rPr sz="800" b="1" spc="15" dirty="0">
                <a:solidFill>
                  <a:srgbClr val="FF0000"/>
                </a:solidFill>
                <a:latin typeface="Verdana"/>
                <a:cs typeface="Verdana"/>
              </a:rPr>
              <a:t>c</a:t>
            </a:r>
            <a:r>
              <a:rPr sz="800" b="1" spc="5" dirty="0">
                <a:solidFill>
                  <a:srgbClr val="FF0000"/>
                </a:solidFill>
                <a:latin typeface="Verdana"/>
                <a:cs typeface="Verdana"/>
              </a:rPr>
              <a:t>o</a:t>
            </a:r>
            <a:r>
              <a:rPr sz="800" b="1" spc="20" dirty="0">
                <a:solidFill>
                  <a:srgbClr val="FF0000"/>
                </a:solidFill>
                <a:latin typeface="Verdana"/>
                <a:cs typeface="Verdana"/>
              </a:rPr>
              <a:t>nsum</a:t>
            </a:r>
            <a:r>
              <a:rPr sz="800" b="1" spc="-15" dirty="0">
                <a:solidFill>
                  <a:srgbClr val="FF0000"/>
                </a:solidFill>
                <a:latin typeface="Verdana"/>
                <a:cs typeface="Verdana"/>
              </a:rPr>
              <a:t>er</a:t>
            </a:r>
            <a:r>
              <a:rPr sz="800" b="1" spc="-75" dirty="0">
                <a:solidFill>
                  <a:srgbClr val="FF0000"/>
                </a:solidFill>
                <a:latin typeface="Verdana"/>
                <a:cs typeface="Verdana"/>
              </a:rPr>
              <a:t> </a:t>
            </a:r>
            <a:r>
              <a:rPr sz="800" b="1" spc="5" dirty="0">
                <a:solidFill>
                  <a:srgbClr val="FF0000"/>
                </a:solidFill>
                <a:latin typeface="Verdana"/>
                <a:cs typeface="Verdana"/>
              </a:rPr>
              <a:t>p</a:t>
            </a:r>
            <a:r>
              <a:rPr sz="800" b="1" spc="-10" dirty="0">
                <a:solidFill>
                  <a:srgbClr val="FF0000"/>
                </a:solidFill>
                <a:latin typeface="Verdana"/>
                <a:cs typeface="Verdana"/>
              </a:rPr>
              <a:t>r</a:t>
            </a:r>
            <a:r>
              <a:rPr sz="800" b="1" spc="5" dirty="0">
                <a:solidFill>
                  <a:srgbClr val="FF0000"/>
                </a:solidFill>
                <a:latin typeface="Verdana"/>
                <a:cs typeface="Verdana"/>
              </a:rPr>
              <a:t>o</a:t>
            </a:r>
            <a:r>
              <a:rPr sz="800" b="1" spc="-15" dirty="0">
                <a:solidFill>
                  <a:srgbClr val="FF0000"/>
                </a:solidFill>
                <a:latin typeface="Verdana"/>
                <a:cs typeface="Verdana"/>
              </a:rPr>
              <a:t>t</a:t>
            </a:r>
            <a:r>
              <a:rPr sz="800" b="1" spc="10" dirty="0">
                <a:solidFill>
                  <a:srgbClr val="FF0000"/>
                </a:solidFill>
                <a:latin typeface="Verdana"/>
                <a:cs typeface="Verdana"/>
              </a:rPr>
              <a:t>ec</a:t>
            </a:r>
            <a:r>
              <a:rPr sz="800" b="1" dirty="0">
                <a:solidFill>
                  <a:srgbClr val="FF0000"/>
                </a:solidFill>
                <a:latin typeface="Verdana"/>
                <a:cs typeface="Verdana"/>
              </a:rPr>
              <a:t>ti</a:t>
            </a:r>
            <a:r>
              <a:rPr sz="800" b="1" spc="-5" dirty="0">
                <a:solidFill>
                  <a:srgbClr val="FF0000"/>
                </a:solidFill>
                <a:latin typeface="Verdana"/>
                <a:cs typeface="Verdana"/>
              </a:rPr>
              <a:t>o</a:t>
            </a:r>
            <a:r>
              <a:rPr sz="800" b="1" spc="25" dirty="0">
                <a:solidFill>
                  <a:srgbClr val="FF0000"/>
                </a:solidFill>
                <a:latin typeface="Verdana"/>
                <a:cs typeface="Verdana"/>
              </a:rPr>
              <a:t>n</a:t>
            </a:r>
            <a:r>
              <a:rPr sz="800" b="1" spc="-75" dirty="0">
                <a:solidFill>
                  <a:srgbClr val="FF0000"/>
                </a:solidFill>
                <a:latin typeface="Verdana"/>
                <a:cs typeface="Verdana"/>
              </a:rPr>
              <a:t> </a:t>
            </a:r>
            <a:r>
              <a:rPr sz="800" b="1" spc="-10" dirty="0">
                <a:solidFill>
                  <a:srgbClr val="FF0000"/>
                </a:solidFill>
                <a:latin typeface="Verdana"/>
                <a:cs typeface="Verdana"/>
              </a:rPr>
              <a:t>l</a:t>
            </a:r>
            <a:r>
              <a:rPr sz="800" b="1" spc="-25" dirty="0">
                <a:solidFill>
                  <a:srgbClr val="FF0000"/>
                </a:solidFill>
                <a:latin typeface="Verdana"/>
                <a:cs typeface="Verdana"/>
              </a:rPr>
              <a:t>a</a:t>
            </a:r>
            <a:r>
              <a:rPr sz="800" b="1" spc="35" dirty="0">
                <a:solidFill>
                  <a:srgbClr val="FF0000"/>
                </a:solidFill>
                <a:latin typeface="Verdana"/>
                <a:cs typeface="Verdana"/>
              </a:rPr>
              <a:t>w</a:t>
            </a:r>
            <a:r>
              <a:rPr sz="800" b="1" spc="-30" dirty="0">
                <a:solidFill>
                  <a:srgbClr val="FF0000"/>
                </a:solidFill>
                <a:latin typeface="Verdana"/>
                <a:cs typeface="Verdana"/>
              </a:rPr>
              <a:t>s</a:t>
            </a:r>
            <a:r>
              <a:rPr sz="800" spc="-125" dirty="0">
                <a:solidFill>
                  <a:srgbClr val="FFFFFF"/>
                </a:solidFill>
                <a:latin typeface="Verdana"/>
                <a:cs typeface="Verdana"/>
              </a:rPr>
              <a:t>.</a:t>
            </a:r>
            <a:endParaRPr sz="800" dirty="0">
              <a:latin typeface="Verdana"/>
              <a:cs typeface="Verdana"/>
            </a:endParaRPr>
          </a:p>
        </p:txBody>
      </p:sp>
      <p:pic>
        <p:nvPicPr>
          <p:cNvPr id="8" name="object 8"/>
          <p:cNvPicPr/>
          <p:nvPr/>
        </p:nvPicPr>
        <p:blipFill>
          <a:blip r:embed="rId2" cstate="print"/>
          <a:stretch>
            <a:fillRect/>
          </a:stretch>
        </p:blipFill>
        <p:spPr>
          <a:xfrm>
            <a:off x="1515" y="8"/>
            <a:ext cx="2922611" cy="328793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512" y="8"/>
            <a:ext cx="2596871" cy="3287935"/>
          </a:xfrm>
          <a:prstGeom prst="rect">
            <a:avLst/>
          </a:prstGeom>
        </p:spPr>
      </p:pic>
      <p:grpSp>
        <p:nvGrpSpPr>
          <p:cNvPr id="3" name="object 3"/>
          <p:cNvGrpSpPr/>
          <p:nvPr/>
        </p:nvGrpSpPr>
        <p:grpSpPr>
          <a:xfrm>
            <a:off x="2839117" y="359926"/>
            <a:ext cx="2764790" cy="560705"/>
            <a:chOff x="2839117" y="359926"/>
            <a:chExt cx="2764790" cy="560705"/>
          </a:xfrm>
        </p:grpSpPr>
        <p:sp>
          <p:nvSpPr>
            <p:cNvPr id="4" name="object 4"/>
            <p:cNvSpPr/>
            <p:nvPr/>
          </p:nvSpPr>
          <p:spPr>
            <a:xfrm>
              <a:off x="2839117" y="359926"/>
              <a:ext cx="2764790" cy="560705"/>
            </a:xfrm>
            <a:custGeom>
              <a:avLst/>
              <a:gdLst/>
              <a:ahLst/>
              <a:cxnLst/>
              <a:rect l="l" t="t" r="r" b="b"/>
              <a:pathLst>
                <a:path w="2764790" h="560705">
                  <a:moveTo>
                    <a:pt x="2764298" y="0"/>
                  </a:moveTo>
                  <a:lnTo>
                    <a:pt x="0" y="0"/>
                  </a:lnTo>
                  <a:lnTo>
                    <a:pt x="0" y="560176"/>
                  </a:lnTo>
                  <a:lnTo>
                    <a:pt x="2764298" y="560176"/>
                  </a:lnTo>
                  <a:lnTo>
                    <a:pt x="2764298" y="0"/>
                  </a:lnTo>
                  <a:close/>
                </a:path>
              </a:pathLst>
            </a:custGeom>
            <a:solidFill>
              <a:srgbClr val="000000"/>
            </a:solidFill>
          </p:spPr>
          <p:txBody>
            <a:bodyPr wrap="square" lIns="0" tIns="0" rIns="0" bIns="0" rtlCol="0"/>
            <a:lstStyle/>
            <a:p>
              <a:endParaRPr/>
            </a:p>
          </p:txBody>
        </p:sp>
        <p:pic>
          <p:nvPicPr>
            <p:cNvPr id="5" name="object 5"/>
            <p:cNvPicPr/>
            <p:nvPr/>
          </p:nvPicPr>
          <p:blipFill>
            <a:blip r:embed="rId3" cstate="print"/>
            <a:stretch>
              <a:fillRect/>
            </a:stretch>
          </p:blipFill>
          <p:spPr>
            <a:xfrm>
              <a:off x="4732590" y="512417"/>
              <a:ext cx="92074" cy="98424"/>
            </a:xfrm>
            <a:prstGeom prst="rect">
              <a:avLst/>
            </a:prstGeom>
          </p:spPr>
        </p:pic>
        <p:pic>
          <p:nvPicPr>
            <p:cNvPr id="6" name="object 6"/>
            <p:cNvPicPr/>
            <p:nvPr/>
          </p:nvPicPr>
          <p:blipFill>
            <a:blip r:embed="rId3" cstate="print"/>
            <a:stretch>
              <a:fillRect/>
            </a:stretch>
          </p:blipFill>
          <p:spPr>
            <a:xfrm>
              <a:off x="4732597" y="512417"/>
              <a:ext cx="92074" cy="98424"/>
            </a:xfrm>
            <a:prstGeom prst="rect">
              <a:avLst/>
            </a:prstGeom>
          </p:spPr>
        </p:pic>
      </p:grpSp>
      <p:sp>
        <p:nvSpPr>
          <p:cNvPr id="7" name="object 7"/>
          <p:cNvSpPr txBox="1">
            <a:spLocks noGrp="1"/>
          </p:cNvSpPr>
          <p:nvPr>
            <p:ph type="title"/>
          </p:nvPr>
        </p:nvSpPr>
        <p:spPr>
          <a:xfrm>
            <a:off x="2839117" y="359926"/>
            <a:ext cx="2764790" cy="560705"/>
          </a:xfrm>
          <a:prstGeom prst="rect">
            <a:avLst/>
          </a:prstGeom>
        </p:spPr>
        <p:txBody>
          <a:bodyPr vert="horz" wrap="square" lIns="0" tIns="76200" rIns="0" bIns="0" rtlCol="0">
            <a:spAutoFit/>
          </a:bodyPr>
          <a:lstStyle/>
          <a:p>
            <a:pPr marL="86995">
              <a:lnSpc>
                <a:spcPct val="100000"/>
              </a:lnSpc>
              <a:spcBef>
                <a:spcPts val="600"/>
              </a:spcBef>
            </a:pPr>
            <a:r>
              <a:rPr sz="1350" spc="25" dirty="0">
                <a:solidFill>
                  <a:srgbClr val="FFFFFF"/>
                </a:solidFill>
                <a:latin typeface="Trebuchet MS"/>
                <a:cs typeface="Trebuchet MS"/>
              </a:rPr>
              <a:t>Enha</a:t>
            </a:r>
            <a:r>
              <a:rPr sz="1350" spc="10" dirty="0">
                <a:solidFill>
                  <a:srgbClr val="FFFFFF"/>
                </a:solidFill>
                <a:latin typeface="Trebuchet MS"/>
                <a:cs typeface="Trebuchet MS"/>
              </a:rPr>
              <a:t>nci</a:t>
            </a:r>
            <a:r>
              <a:rPr sz="1350" dirty="0">
                <a:solidFill>
                  <a:srgbClr val="FFFFFF"/>
                </a:solidFill>
                <a:latin typeface="Trebuchet MS"/>
                <a:cs typeface="Trebuchet MS"/>
              </a:rPr>
              <a:t>n</a:t>
            </a:r>
            <a:r>
              <a:rPr sz="1350" spc="60" dirty="0">
                <a:solidFill>
                  <a:srgbClr val="FFFFFF"/>
                </a:solidFill>
                <a:latin typeface="Trebuchet MS"/>
                <a:cs typeface="Trebuchet MS"/>
              </a:rPr>
              <a:t>g</a:t>
            </a:r>
            <a:r>
              <a:rPr sz="1350" spc="-95" dirty="0">
                <a:solidFill>
                  <a:srgbClr val="FFFFFF"/>
                </a:solidFill>
                <a:latin typeface="Trebuchet MS"/>
                <a:cs typeface="Trebuchet MS"/>
              </a:rPr>
              <a:t> </a:t>
            </a:r>
            <a:r>
              <a:rPr sz="1350" spc="30" dirty="0">
                <a:solidFill>
                  <a:srgbClr val="FFFFFF"/>
                </a:solidFill>
                <a:latin typeface="Trebuchet MS"/>
                <a:cs typeface="Trebuchet MS"/>
              </a:rPr>
              <a:t>Cus</a:t>
            </a:r>
            <a:r>
              <a:rPr sz="1350" spc="10" dirty="0">
                <a:solidFill>
                  <a:srgbClr val="FFFFFF"/>
                </a:solidFill>
                <a:latin typeface="Trebuchet MS"/>
                <a:cs typeface="Trebuchet MS"/>
              </a:rPr>
              <a:t>t</a:t>
            </a:r>
            <a:r>
              <a:rPr sz="1350" spc="-10" dirty="0">
                <a:solidFill>
                  <a:srgbClr val="FFFFFF"/>
                </a:solidFill>
                <a:latin typeface="Trebuchet MS"/>
                <a:cs typeface="Trebuchet MS"/>
              </a:rPr>
              <a:t>o</a:t>
            </a:r>
            <a:r>
              <a:rPr sz="1350" spc="45" dirty="0">
                <a:solidFill>
                  <a:srgbClr val="FFFFFF"/>
                </a:solidFill>
                <a:latin typeface="Trebuchet MS"/>
                <a:cs typeface="Trebuchet MS"/>
              </a:rPr>
              <a:t>m</a:t>
            </a:r>
            <a:r>
              <a:rPr sz="1350" spc="-110" dirty="0">
                <a:solidFill>
                  <a:srgbClr val="FFFFFF"/>
                </a:solidFill>
                <a:latin typeface="Trebuchet MS"/>
                <a:cs typeface="Trebuchet MS"/>
              </a:rPr>
              <a:t>e</a:t>
            </a:r>
            <a:r>
              <a:rPr sz="1350" spc="50" dirty="0">
                <a:solidFill>
                  <a:srgbClr val="FFFFFF"/>
                </a:solidFill>
                <a:latin typeface="Trebuchet MS"/>
                <a:cs typeface="Trebuchet MS"/>
              </a:rPr>
              <a:t>r</a:t>
            </a:r>
            <a:r>
              <a:rPr sz="1350" spc="-125" dirty="0">
                <a:solidFill>
                  <a:srgbClr val="FFFFFF"/>
                </a:solidFill>
                <a:latin typeface="Trebuchet MS"/>
                <a:cs typeface="Trebuchet MS"/>
              </a:rPr>
              <a:t> </a:t>
            </a:r>
            <a:r>
              <a:rPr sz="1350" spc="80" dirty="0">
                <a:solidFill>
                  <a:srgbClr val="FFFFFF"/>
                </a:solidFill>
                <a:latin typeface="Trebuchet MS"/>
                <a:cs typeface="Trebuchet MS"/>
              </a:rPr>
              <a:t>E</a:t>
            </a:r>
            <a:r>
              <a:rPr sz="1350" dirty="0">
                <a:solidFill>
                  <a:srgbClr val="FFFFFF"/>
                </a:solidFill>
                <a:latin typeface="Trebuchet MS"/>
                <a:cs typeface="Trebuchet MS"/>
              </a:rPr>
              <a:t> </a:t>
            </a:r>
            <a:r>
              <a:rPr sz="1350" spc="-95" dirty="0">
                <a:solidFill>
                  <a:srgbClr val="FFFFFF"/>
                </a:solidFill>
                <a:latin typeface="Trebuchet MS"/>
                <a:cs typeface="Trebuchet MS"/>
              </a:rPr>
              <a:t> </a:t>
            </a:r>
            <a:r>
              <a:rPr sz="1350" spc="-45" dirty="0">
                <a:solidFill>
                  <a:srgbClr val="FFFFFF"/>
                </a:solidFill>
                <a:latin typeface="Trebuchet MS"/>
                <a:cs typeface="Trebuchet MS"/>
              </a:rPr>
              <a:t>p</a:t>
            </a:r>
            <a:r>
              <a:rPr sz="1350" spc="-50" dirty="0">
                <a:solidFill>
                  <a:srgbClr val="FFFFFF"/>
                </a:solidFill>
                <a:latin typeface="Trebuchet MS"/>
                <a:cs typeface="Trebuchet MS"/>
              </a:rPr>
              <a:t>e</a:t>
            </a:r>
            <a:r>
              <a:rPr sz="1350" spc="-10" dirty="0">
                <a:solidFill>
                  <a:srgbClr val="FFFFFF"/>
                </a:solidFill>
                <a:latin typeface="Trebuchet MS"/>
                <a:cs typeface="Trebuchet MS"/>
              </a:rPr>
              <a:t>ri</a:t>
            </a:r>
            <a:r>
              <a:rPr sz="1350" spc="-25" dirty="0">
                <a:solidFill>
                  <a:srgbClr val="FFFFFF"/>
                </a:solidFill>
                <a:latin typeface="Trebuchet MS"/>
                <a:cs typeface="Trebuchet MS"/>
              </a:rPr>
              <a:t>e</a:t>
            </a:r>
            <a:r>
              <a:rPr sz="1350" spc="-35" dirty="0">
                <a:solidFill>
                  <a:srgbClr val="FFFFFF"/>
                </a:solidFill>
                <a:latin typeface="Trebuchet MS"/>
                <a:cs typeface="Trebuchet MS"/>
              </a:rPr>
              <a:t>nce</a:t>
            </a:r>
            <a:endParaRPr sz="1350">
              <a:latin typeface="Trebuchet MS"/>
              <a:cs typeface="Trebuchet MS"/>
            </a:endParaRPr>
          </a:p>
        </p:txBody>
      </p:sp>
      <p:sp>
        <p:nvSpPr>
          <p:cNvPr id="11" name="object 11"/>
          <p:cNvSpPr txBox="1"/>
          <p:nvPr/>
        </p:nvSpPr>
        <p:spPr>
          <a:xfrm>
            <a:off x="3003550" y="1073122"/>
            <a:ext cx="2486660" cy="728980"/>
          </a:xfrm>
          <a:prstGeom prst="rect">
            <a:avLst/>
          </a:prstGeom>
        </p:spPr>
        <p:txBody>
          <a:bodyPr vert="horz" wrap="square" lIns="0" tIns="12065" rIns="0" bIns="0" rtlCol="0">
            <a:spAutoFit/>
          </a:bodyPr>
          <a:lstStyle/>
          <a:p>
            <a:pPr marL="12700" marR="5080" indent="-635" algn="ctr">
              <a:lnSpc>
                <a:spcPct val="115500"/>
              </a:lnSpc>
              <a:spcBef>
                <a:spcPts val="95"/>
              </a:spcBef>
            </a:pPr>
            <a:r>
              <a:rPr sz="800" dirty="0">
                <a:latin typeface="Verdana"/>
                <a:cs typeface="Verdana"/>
              </a:rPr>
              <a:t>Data</a:t>
            </a:r>
            <a:r>
              <a:rPr sz="800" spc="-75" dirty="0">
                <a:latin typeface="Verdana"/>
                <a:cs typeface="Verdana"/>
              </a:rPr>
              <a:t> </a:t>
            </a:r>
            <a:r>
              <a:rPr sz="800" spc="-5" dirty="0">
                <a:latin typeface="Verdana"/>
                <a:cs typeface="Verdana"/>
              </a:rPr>
              <a:t>sci</a:t>
            </a:r>
            <a:r>
              <a:rPr sz="800" spc="-10" dirty="0">
                <a:latin typeface="Verdana"/>
                <a:cs typeface="Verdana"/>
              </a:rPr>
              <a:t>e</a:t>
            </a:r>
            <a:r>
              <a:rPr sz="800" spc="25" dirty="0">
                <a:latin typeface="Verdana"/>
                <a:cs typeface="Verdana"/>
              </a:rPr>
              <a:t>n</a:t>
            </a:r>
            <a:r>
              <a:rPr sz="800" spc="15" dirty="0">
                <a:latin typeface="Verdana"/>
                <a:cs typeface="Verdana"/>
              </a:rPr>
              <a:t>c</a:t>
            </a:r>
            <a:r>
              <a:rPr sz="800" dirty="0">
                <a:latin typeface="Verdana"/>
                <a:cs typeface="Verdana"/>
              </a:rPr>
              <a:t>e</a:t>
            </a:r>
            <a:r>
              <a:rPr sz="800" spc="-75" dirty="0">
                <a:latin typeface="Verdana"/>
                <a:cs typeface="Verdana"/>
              </a:rPr>
              <a:t> </a:t>
            </a:r>
            <a:r>
              <a:rPr sz="800" spc="20" dirty="0">
                <a:latin typeface="Verdana"/>
                <a:cs typeface="Verdana"/>
              </a:rPr>
              <a:t>c</a:t>
            </a:r>
            <a:r>
              <a:rPr sz="800" spc="-15" dirty="0">
                <a:latin typeface="Verdana"/>
                <a:cs typeface="Verdana"/>
              </a:rPr>
              <a:t>a</a:t>
            </a:r>
            <a:r>
              <a:rPr sz="800" spc="25" dirty="0">
                <a:latin typeface="Verdana"/>
                <a:cs typeface="Verdana"/>
              </a:rPr>
              <a:t>n</a:t>
            </a:r>
            <a:r>
              <a:rPr sz="800" spc="-75" dirty="0">
                <a:latin typeface="Verdana"/>
                <a:cs typeface="Verdana"/>
              </a:rPr>
              <a:t> </a:t>
            </a:r>
            <a:r>
              <a:rPr sz="800" spc="-5" dirty="0">
                <a:latin typeface="Verdana"/>
                <a:cs typeface="Verdana"/>
              </a:rPr>
              <a:t>e</a:t>
            </a:r>
            <a:r>
              <a:rPr sz="800" spc="15" dirty="0">
                <a:latin typeface="Verdana"/>
                <a:cs typeface="Verdana"/>
              </a:rPr>
              <a:t>nha</a:t>
            </a:r>
            <a:r>
              <a:rPr sz="800" spc="25" dirty="0">
                <a:latin typeface="Verdana"/>
                <a:cs typeface="Verdana"/>
              </a:rPr>
              <a:t>n</a:t>
            </a:r>
            <a:r>
              <a:rPr sz="800" spc="15" dirty="0">
                <a:latin typeface="Verdana"/>
                <a:cs typeface="Verdana"/>
              </a:rPr>
              <a:t>c</a:t>
            </a:r>
            <a:r>
              <a:rPr sz="800" dirty="0">
                <a:latin typeface="Verdana"/>
                <a:cs typeface="Verdana"/>
              </a:rPr>
              <a:t>e</a:t>
            </a:r>
            <a:r>
              <a:rPr sz="800" spc="-75" dirty="0">
                <a:latin typeface="Verdana"/>
                <a:cs typeface="Verdana"/>
              </a:rPr>
              <a:t> </a:t>
            </a:r>
            <a:r>
              <a:rPr sz="800" spc="15" dirty="0">
                <a:latin typeface="Verdana"/>
                <a:cs typeface="Verdana"/>
              </a:rPr>
              <a:t>th</a:t>
            </a:r>
            <a:r>
              <a:rPr sz="800" dirty="0">
                <a:latin typeface="Verdana"/>
                <a:cs typeface="Verdana"/>
              </a:rPr>
              <a:t>e</a:t>
            </a:r>
            <a:r>
              <a:rPr sz="800" spc="-75" dirty="0">
                <a:latin typeface="Verdana"/>
                <a:cs typeface="Verdana"/>
              </a:rPr>
              <a:t> </a:t>
            </a:r>
            <a:r>
              <a:rPr sz="800" b="1" spc="5" dirty="0">
                <a:latin typeface="Verdana"/>
                <a:cs typeface="Verdana"/>
              </a:rPr>
              <a:t>cu</a:t>
            </a:r>
            <a:r>
              <a:rPr sz="800" b="1" dirty="0">
                <a:latin typeface="Verdana"/>
                <a:cs typeface="Verdana"/>
              </a:rPr>
              <a:t>s</a:t>
            </a:r>
            <a:r>
              <a:rPr sz="800" b="1" spc="-10" dirty="0">
                <a:latin typeface="Verdana"/>
                <a:cs typeface="Verdana"/>
              </a:rPr>
              <a:t>t</a:t>
            </a:r>
            <a:r>
              <a:rPr sz="800" b="1" spc="35" dirty="0">
                <a:latin typeface="Verdana"/>
                <a:cs typeface="Verdana"/>
              </a:rPr>
              <a:t>om</a:t>
            </a:r>
            <a:r>
              <a:rPr sz="800" b="1" spc="-10" dirty="0">
                <a:latin typeface="Verdana"/>
                <a:cs typeface="Verdana"/>
              </a:rPr>
              <a:t>er  </a:t>
            </a:r>
            <a:r>
              <a:rPr sz="800" b="1" spc="-5" dirty="0">
                <a:latin typeface="Verdana"/>
                <a:cs typeface="Verdana"/>
              </a:rPr>
              <a:t>experience</a:t>
            </a:r>
            <a:r>
              <a:rPr sz="800" spc="-5" dirty="0">
                <a:latin typeface="Verdana"/>
                <a:cs typeface="Verdana"/>
              </a:rPr>
              <a:t> </a:t>
            </a:r>
            <a:r>
              <a:rPr sz="800" spc="-15" dirty="0">
                <a:latin typeface="Verdana"/>
                <a:cs typeface="Verdana"/>
              </a:rPr>
              <a:t>by </a:t>
            </a:r>
            <a:r>
              <a:rPr sz="800" dirty="0">
                <a:latin typeface="Verdana"/>
                <a:cs typeface="Verdana"/>
              </a:rPr>
              <a:t>streamlining </a:t>
            </a:r>
            <a:r>
              <a:rPr sz="800" spc="10" dirty="0">
                <a:latin typeface="Verdana"/>
                <a:cs typeface="Verdana"/>
              </a:rPr>
              <a:t>the </a:t>
            </a:r>
            <a:r>
              <a:rPr sz="800" dirty="0">
                <a:latin typeface="Verdana"/>
                <a:cs typeface="Verdana"/>
              </a:rPr>
              <a:t>loan </a:t>
            </a:r>
            <a:r>
              <a:rPr sz="800" spc="5" dirty="0">
                <a:latin typeface="Verdana"/>
                <a:cs typeface="Verdana"/>
              </a:rPr>
              <a:t>application </a:t>
            </a:r>
            <a:r>
              <a:rPr sz="800" spc="-270" dirty="0">
                <a:latin typeface="Verdana"/>
                <a:cs typeface="Verdana"/>
              </a:rPr>
              <a:t> </a:t>
            </a:r>
            <a:r>
              <a:rPr sz="800" spc="-10" dirty="0">
                <a:latin typeface="Verdana"/>
                <a:cs typeface="Verdana"/>
              </a:rPr>
              <a:t>process </a:t>
            </a:r>
            <a:r>
              <a:rPr sz="800" spc="15" dirty="0">
                <a:latin typeface="Verdana"/>
                <a:cs typeface="Verdana"/>
              </a:rPr>
              <a:t>and </a:t>
            </a:r>
            <a:r>
              <a:rPr sz="800" dirty="0">
                <a:latin typeface="Verdana"/>
                <a:cs typeface="Verdana"/>
              </a:rPr>
              <a:t>offering </a:t>
            </a:r>
            <a:r>
              <a:rPr sz="800" spc="-5" dirty="0">
                <a:latin typeface="Verdana"/>
                <a:cs typeface="Verdana"/>
              </a:rPr>
              <a:t>personalized </a:t>
            </a:r>
            <a:r>
              <a:rPr sz="800" dirty="0">
                <a:latin typeface="Verdana"/>
                <a:cs typeface="Verdana"/>
              </a:rPr>
              <a:t>loan </a:t>
            </a:r>
            <a:r>
              <a:rPr sz="800" spc="-10" dirty="0">
                <a:latin typeface="Verdana"/>
                <a:cs typeface="Verdana"/>
              </a:rPr>
              <a:t>options. </a:t>
            </a:r>
            <a:r>
              <a:rPr sz="800" spc="-5" dirty="0">
                <a:latin typeface="Verdana"/>
                <a:cs typeface="Verdana"/>
              </a:rPr>
              <a:t> </a:t>
            </a:r>
            <a:r>
              <a:rPr sz="800" spc="-15" dirty="0">
                <a:latin typeface="Verdana"/>
                <a:cs typeface="Verdana"/>
              </a:rPr>
              <a:t>This</a:t>
            </a:r>
            <a:r>
              <a:rPr sz="800" spc="-75" dirty="0">
                <a:latin typeface="Verdana"/>
                <a:cs typeface="Verdana"/>
              </a:rPr>
              <a:t> </a:t>
            </a:r>
            <a:r>
              <a:rPr sz="800" spc="-10" dirty="0">
                <a:latin typeface="Verdana"/>
                <a:cs typeface="Verdana"/>
              </a:rPr>
              <a:t>leads</a:t>
            </a:r>
            <a:r>
              <a:rPr sz="800" spc="-75" dirty="0">
                <a:latin typeface="Verdana"/>
                <a:cs typeface="Verdana"/>
              </a:rPr>
              <a:t> </a:t>
            </a:r>
            <a:r>
              <a:rPr sz="800" dirty="0">
                <a:latin typeface="Verdana"/>
                <a:cs typeface="Verdana"/>
              </a:rPr>
              <a:t>to</a:t>
            </a:r>
            <a:r>
              <a:rPr sz="800" spc="-75" dirty="0">
                <a:latin typeface="Verdana"/>
                <a:cs typeface="Verdana"/>
              </a:rPr>
              <a:t> </a:t>
            </a:r>
            <a:r>
              <a:rPr sz="800" dirty="0">
                <a:latin typeface="Verdana"/>
                <a:cs typeface="Verdana"/>
              </a:rPr>
              <a:t>improved</a:t>
            </a:r>
            <a:r>
              <a:rPr sz="800" b="1" spc="-75" dirty="0">
                <a:latin typeface="Verdana"/>
                <a:cs typeface="Verdana"/>
              </a:rPr>
              <a:t> </a:t>
            </a:r>
            <a:r>
              <a:rPr sz="800" b="1" spc="5" dirty="0">
                <a:latin typeface="Verdana"/>
                <a:cs typeface="Verdana"/>
              </a:rPr>
              <a:t>customer</a:t>
            </a:r>
            <a:r>
              <a:rPr sz="800" b="1" spc="-75" dirty="0">
                <a:latin typeface="Verdana"/>
                <a:cs typeface="Verdana"/>
              </a:rPr>
              <a:t> </a:t>
            </a:r>
            <a:r>
              <a:rPr sz="800" b="1" spc="-5" dirty="0">
                <a:latin typeface="Verdana"/>
                <a:cs typeface="Verdana"/>
              </a:rPr>
              <a:t>satisfaction</a:t>
            </a:r>
            <a:r>
              <a:rPr sz="800" spc="-75" dirty="0">
                <a:latin typeface="Verdana"/>
                <a:cs typeface="Verdana"/>
              </a:rPr>
              <a:t> </a:t>
            </a:r>
            <a:r>
              <a:rPr sz="800" spc="15" dirty="0">
                <a:latin typeface="Verdana"/>
                <a:cs typeface="Verdana"/>
              </a:rPr>
              <a:t>and </a:t>
            </a:r>
            <a:r>
              <a:rPr sz="800" spc="-270" dirty="0">
                <a:latin typeface="Verdana"/>
                <a:cs typeface="Verdana"/>
              </a:rPr>
              <a:t> </a:t>
            </a:r>
            <a:r>
              <a:rPr sz="800" b="1" spc="-35" dirty="0">
                <a:latin typeface="Verdana"/>
                <a:cs typeface="Verdana"/>
              </a:rPr>
              <a:t>loyalty.</a:t>
            </a:r>
            <a:endParaRPr sz="800" b="1" dirty="0">
              <a:latin typeface="Verdana"/>
              <a:cs typeface="Verdan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515" y="8"/>
            <a:ext cx="5845810" cy="3288029"/>
          </a:xfrm>
          <a:custGeom>
            <a:avLst/>
            <a:gdLst/>
            <a:ahLst/>
            <a:cxnLst/>
            <a:rect l="l" t="t" r="r" b="b"/>
            <a:pathLst>
              <a:path w="5845810" h="3288029">
                <a:moveTo>
                  <a:pt x="0" y="3287938"/>
                </a:moveTo>
                <a:lnTo>
                  <a:pt x="5845240" y="3287938"/>
                </a:lnTo>
                <a:lnTo>
                  <a:pt x="5845240" y="0"/>
                </a:lnTo>
                <a:lnTo>
                  <a:pt x="0" y="0"/>
                </a:lnTo>
                <a:lnTo>
                  <a:pt x="0" y="3287938"/>
                </a:lnTo>
                <a:close/>
              </a:path>
            </a:pathLst>
          </a:custGeom>
          <a:solidFill>
            <a:srgbClr val="000000"/>
          </a:solidFill>
        </p:spPr>
        <p:txBody>
          <a:bodyPr wrap="square" lIns="0" tIns="0" rIns="0" bIns="0" rtlCol="0"/>
          <a:lstStyle/>
          <a:p>
            <a:endParaRPr/>
          </a:p>
        </p:txBody>
      </p:sp>
      <p:sp>
        <p:nvSpPr>
          <p:cNvPr id="7" name="object 7"/>
          <p:cNvSpPr txBox="1">
            <a:spLocks noGrp="1"/>
          </p:cNvSpPr>
          <p:nvPr>
            <p:ph type="title"/>
          </p:nvPr>
        </p:nvSpPr>
        <p:spPr>
          <a:xfrm>
            <a:off x="3496221" y="885825"/>
            <a:ext cx="1797685" cy="1389804"/>
          </a:xfrm>
          <a:prstGeom prst="rect">
            <a:avLst/>
          </a:prstGeom>
        </p:spPr>
        <p:txBody>
          <a:bodyPr vert="horz" wrap="square" lIns="0" tIns="12700" rIns="0" bIns="0" rtlCol="0">
            <a:spAutoFit/>
          </a:bodyPr>
          <a:lstStyle/>
          <a:p>
            <a:pPr marL="12700" marR="5080">
              <a:lnSpc>
                <a:spcPct val="100800"/>
              </a:lnSpc>
              <a:spcBef>
                <a:spcPts val="100"/>
              </a:spcBef>
            </a:pPr>
            <a:r>
              <a:rPr sz="1050" spc="10" dirty="0">
                <a:solidFill>
                  <a:schemeClr val="bg1"/>
                </a:solidFill>
              </a:rPr>
              <a:t>Measuring </a:t>
            </a:r>
            <a:r>
              <a:rPr sz="1050" dirty="0">
                <a:solidFill>
                  <a:schemeClr val="bg1"/>
                </a:solidFill>
              </a:rPr>
              <a:t>Performance and </a:t>
            </a:r>
            <a:r>
              <a:rPr sz="1050" spc="-220" dirty="0">
                <a:solidFill>
                  <a:schemeClr val="bg1"/>
                </a:solidFill>
              </a:rPr>
              <a:t> </a:t>
            </a:r>
            <a:r>
              <a:rPr sz="1050" spc="15" dirty="0" smtClean="0">
                <a:solidFill>
                  <a:schemeClr val="bg1"/>
                </a:solidFill>
                <a:latin typeface="Trebuchet MS"/>
                <a:cs typeface="Trebuchet MS"/>
              </a:rPr>
              <a:t>Impact</a:t>
            </a:r>
            <a:r>
              <a:rPr lang="en-US" sz="1050" spc="15" dirty="0" smtClean="0">
                <a:solidFill>
                  <a:schemeClr val="bg1"/>
                </a:solidFill>
                <a:latin typeface="Trebuchet MS"/>
                <a:cs typeface="Trebuchet MS"/>
              </a:rPr>
              <a:t/>
            </a:r>
            <a:br>
              <a:rPr lang="en-US" sz="1050" spc="15" dirty="0" smtClean="0">
                <a:solidFill>
                  <a:schemeClr val="bg1"/>
                </a:solidFill>
                <a:latin typeface="Trebuchet MS"/>
                <a:cs typeface="Trebuchet MS"/>
              </a:rPr>
            </a:br>
            <a:endParaRPr sz="1050" dirty="0">
              <a:solidFill>
                <a:schemeClr val="bg1"/>
              </a:solidFill>
              <a:latin typeface="Trebuchet MS"/>
              <a:cs typeface="Trebuchet MS"/>
            </a:endParaRPr>
          </a:p>
          <a:p>
            <a:pPr marL="12700" marR="59055">
              <a:lnSpc>
                <a:spcPct val="100000"/>
              </a:lnSpc>
              <a:spcBef>
                <a:spcPts val="215"/>
              </a:spcBef>
            </a:pPr>
            <a:r>
              <a:rPr sz="800" b="0" spc="45" dirty="0">
                <a:solidFill>
                  <a:schemeClr val="bg1"/>
                </a:solidFill>
                <a:latin typeface="Verdana"/>
                <a:cs typeface="Verdana"/>
              </a:rPr>
              <a:t>M</a:t>
            </a:r>
            <a:r>
              <a:rPr sz="800" b="0" spc="15" dirty="0">
                <a:solidFill>
                  <a:schemeClr val="bg1"/>
                </a:solidFill>
                <a:latin typeface="Verdana"/>
                <a:cs typeface="Verdana"/>
              </a:rPr>
              <a:t>e</a:t>
            </a:r>
            <a:r>
              <a:rPr sz="800" b="0" spc="-15" dirty="0">
                <a:solidFill>
                  <a:schemeClr val="bg1"/>
                </a:solidFill>
                <a:latin typeface="Verdana"/>
                <a:cs typeface="Verdana"/>
              </a:rPr>
              <a:t>asu</a:t>
            </a:r>
            <a:r>
              <a:rPr sz="800" b="0" spc="-20" dirty="0">
                <a:solidFill>
                  <a:schemeClr val="bg1"/>
                </a:solidFill>
                <a:latin typeface="Verdana"/>
                <a:cs typeface="Verdana"/>
              </a:rPr>
              <a:t>r</a:t>
            </a:r>
            <a:r>
              <a:rPr sz="800" b="0" spc="10" dirty="0">
                <a:solidFill>
                  <a:schemeClr val="bg1"/>
                </a:solidFill>
                <a:latin typeface="Verdana"/>
                <a:cs typeface="Verdana"/>
              </a:rPr>
              <a:t>in</a:t>
            </a:r>
            <a:r>
              <a:rPr sz="800" b="0" spc="40" dirty="0">
                <a:solidFill>
                  <a:schemeClr val="bg1"/>
                </a:solidFill>
                <a:latin typeface="Verdana"/>
                <a:cs typeface="Verdana"/>
              </a:rPr>
              <a:t>g</a:t>
            </a:r>
            <a:r>
              <a:rPr sz="800" b="0" spc="-75" dirty="0">
                <a:solidFill>
                  <a:schemeClr val="bg1"/>
                </a:solidFill>
                <a:latin typeface="Verdana"/>
                <a:cs typeface="Verdana"/>
              </a:rPr>
              <a:t> </a:t>
            </a:r>
            <a:r>
              <a:rPr sz="800" b="0" spc="15" dirty="0">
                <a:solidFill>
                  <a:schemeClr val="bg1"/>
                </a:solidFill>
                <a:latin typeface="Verdana"/>
                <a:cs typeface="Verdana"/>
              </a:rPr>
              <a:t>th</a:t>
            </a:r>
            <a:r>
              <a:rPr sz="800" b="0" dirty="0">
                <a:solidFill>
                  <a:schemeClr val="bg1"/>
                </a:solidFill>
                <a:latin typeface="Verdana"/>
                <a:cs typeface="Verdana"/>
              </a:rPr>
              <a:t>e</a:t>
            </a:r>
            <a:r>
              <a:rPr sz="800" b="0" spc="-75" dirty="0">
                <a:solidFill>
                  <a:schemeClr val="bg1"/>
                </a:solidFill>
                <a:latin typeface="Verdana"/>
                <a:cs typeface="Verdana"/>
              </a:rPr>
              <a:t> </a:t>
            </a:r>
            <a:r>
              <a:rPr sz="800" spc="75" dirty="0">
                <a:solidFill>
                  <a:srgbClr val="FF0000"/>
                </a:solidFill>
                <a:latin typeface="Tahoma"/>
                <a:cs typeface="Tahoma"/>
              </a:rPr>
              <a:t>p</a:t>
            </a:r>
            <a:r>
              <a:rPr sz="800" spc="65" dirty="0">
                <a:solidFill>
                  <a:srgbClr val="FF0000"/>
                </a:solidFill>
                <a:latin typeface="Tahoma"/>
                <a:cs typeface="Tahoma"/>
              </a:rPr>
              <a:t>e</a:t>
            </a:r>
            <a:r>
              <a:rPr sz="800" spc="20" dirty="0">
                <a:solidFill>
                  <a:srgbClr val="FF0000"/>
                </a:solidFill>
                <a:latin typeface="Tahoma"/>
                <a:cs typeface="Tahoma"/>
              </a:rPr>
              <a:t>r</a:t>
            </a:r>
            <a:r>
              <a:rPr sz="800" spc="5" dirty="0">
                <a:solidFill>
                  <a:srgbClr val="FF0000"/>
                </a:solidFill>
                <a:latin typeface="Tahoma"/>
                <a:cs typeface="Tahoma"/>
              </a:rPr>
              <a:t>f</a:t>
            </a:r>
            <a:r>
              <a:rPr sz="800" spc="50" dirty="0">
                <a:solidFill>
                  <a:srgbClr val="FF0000"/>
                </a:solidFill>
                <a:latin typeface="Tahoma"/>
                <a:cs typeface="Tahoma"/>
              </a:rPr>
              <a:t>o</a:t>
            </a:r>
            <a:r>
              <a:rPr sz="800" spc="25" dirty="0">
                <a:solidFill>
                  <a:srgbClr val="FF0000"/>
                </a:solidFill>
                <a:latin typeface="Tahoma"/>
                <a:cs typeface="Tahoma"/>
              </a:rPr>
              <a:t>r</a:t>
            </a:r>
            <a:r>
              <a:rPr sz="800" spc="100" dirty="0">
                <a:solidFill>
                  <a:srgbClr val="FF0000"/>
                </a:solidFill>
                <a:latin typeface="Tahoma"/>
                <a:cs typeface="Tahoma"/>
              </a:rPr>
              <a:t>man</a:t>
            </a:r>
            <a:r>
              <a:rPr sz="800" spc="65" dirty="0">
                <a:solidFill>
                  <a:srgbClr val="FF0000"/>
                </a:solidFill>
                <a:latin typeface="Tahoma"/>
                <a:cs typeface="Tahoma"/>
              </a:rPr>
              <a:t>c</a:t>
            </a:r>
            <a:r>
              <a:rPr sz="800" spc="55" dirty="0">
                <a:solidFill>
                  <a:srgbClr val="FF0000"/>
                </a:solidFill>
                <a:latin typeface="Tahoma"/>
                <a:cs typeface="Tahoma"/>
              </a:rPr>
              <a:t>e</a:t>
            </a:r>
            <a:r>
              <a:rPr sz="800" b="0" spc="-45" dirty="0">
                <a:solidFill>
                  <a:srgbClr val="FF0000"/>
                </a:solidFill>
                <a:latin typeface="Tahoma"/>
                <a:cs typeface="Tahoma"/>
              </a:rPr>
              <a:t> </a:t>
            </a:r>
            <a:r>
              <a:rPr sz="800" b="0" spc="45" dirty="0">
                <a:solidFill>
                  <a:schemeClr val="bg1"/>
                </a:solidFill>
                <a:latin typeface="Tahoma"/>
                <a:cs typeface="Tahoma"/>
              </a:rPr>
              <a:t>a</a:t>
            </a:r>
            <a:r>
              <a:rPr sz="800" b="0" spc="85" dirty="0">
                <a:solidFill>
                  <a:schemeClr val="bg1"/>
                </a:solidFill>
                <a:latin typeface="Tahoma"/>
                <a:cs typeface="Tahoma"/>
              </a:rPr>
              <a:t>n</a:t>
            </a:r>
            <a:r>
              <a:rPr sz="800" b="0" spc="65" dirty="0">
                <a:solidFill>
                  <a:schemeClr val="bg1"/>
                </a:solidFill>
                <a:latin typeface="Tahoma"/>
                <a:cs typeface="Tahoma"/>
              </a:rPr>
              <a:t>d  </a:t>
            </a:r>
            <a:r>
              <a:rPr sz="800" spc="75" dirty="0">
                <a:solidFill>
                  <a:srgbClr val="FF0000"/>
                </a:solidFill>
                <a:latin typeface="Tahoma"/>
                <a:cs typeface="Tahoma"/>
              </a:rPr>
              <a:t>impact</a:t>
            </a:r>
            <a:r>
              <a:rPr sz="800" b="0" spc="75" dirty="0">
                <a:solidFill>
                  <a:srgbClr val="FF0000"/>
                </a:solidFill>
                <a:latin typeface="Tahoma"/>
                <a:cs typeface="Tahoma"/>
              </a:rPr>
              <a:t> </a:t>
            </a:r>
            <a:r>
              <a:rPr sz="800" b="0" spc="35" dirty="0">
                <a:solidFill>
                  <a:schemeClr val="bg1"/>
                </a:solidFill>
                <a:latin typeface="Tahoma"/>
                <a:cs typeface="Tahoma"/>
              </a:rPr>
              <a:t>of </a:t>
            </a:r>
            <a:r>
              <a:rPr sz="800" b="0" spc="60" dirty="0">
                <a:solidFill>
                  <a:schemeClr val="bg1"/>
                </a:solidFill>
                <a:latin typeface="Tahoma"/>
                <a:cs typeface="Tahoma"/>
              </a:rPr>
              <a:t>data </a:t>
            </a:r>
            <a:r>
              <a:rPr sz="800" b="0" spc="55" dirty="0">
                <a:solidFill>
                  <a:schemeClr val="bg1"/>
                </a:solidFill>
                <a:latin typeface="Tahoma"/>
                <a:cs typeface="Tahoma"/>
              </a:rPr>
              <a:t>science in loan </a:t>
            </a:r>
            <a:r>
              <a:rPr sz="800" b="0" spc="60" dirty="0">
                <a:solidFill>
                  <a:schemeClr val="bg1"/>
                </a:solidFill>
                <a:latin typeface="Tahoma"/>
                <a:cs typeface="Tahoma"/>
              </a:rPr>
              <a:t> </a:t>
            </a:r>
            <a:r>
              <a:rPr sz="800" b="0" spc="45" dirty="0">
                <a:solidFill>
                  <a:schemeClr val="bg1"/>
                </a:solidFill>
                <a:latin typeface="Tahoma"/>
                <a:cs typeface="Tahoma"/>
              </a:rPr>
              <a:t>approval </a:t>
            </a:r>
            <a:r>
              <a:rPr sz="800" b="0" spc="25" dirty="0">
                <a:solidFill>
                  <a:schemeClr val="bg1"/>
                </a:solidFill>
                <a:latin typeface="Tahoma"/>
                <a:cs typeface="Tahoma"/>
              </a:rPr>
              <a:t>is </a:t>
            </a:r>
            <a:r>
              <a:rPr sz="800" b="0" spc="35" dirty="0">
                <a:solidFill>
                  <a:schemeClr val="bg1"/>
                </a:solidFill>
                <a:latin typeface="Tahoma"/>
                <a:cs typeface="Tahoma"/>
              </a:rPr>
              <a:t>crucial. </a:t>
            </a:r>
            <a:r>
              <a:rPr sz="800" b="0" spc="45" dirty="0">
                <a:solidFill>
                  <a:schemeClr val="bg1"/>
                </a:solidFill>
                <a:latin typeface="Tahoma"/>
                <a:cs typeface="Tahoma"/>
              </a:rPr>
              <a:t>Key </a:t>
            </a:r>
            <a:r>
              <a:rPr sz="800" b="0" spc="60" dirty="0">
                <a:solidFill>
                  <a:schemeClr val="bg1"/>
                </a:solidFill>
                <a:latin typeface="Tahoma"/>
                <a:cs typeface="Tahoma"/>
              </a:rPr>
              <a:t>metrics </a:t>
            </a:r>
            <a:r>
              <a:rPr sz="800" b="0" spc="65" dirty="0">
                <a:solidFill>
                  <a:schemeClr val="bg1"/>
                </a:solidFill>
                <a:latin typeface="Tahoma"/>
                <a:cs typeface="Tahoma"/>
              </a:rPr>
              <a:t> </a:t>
            </a:r>
            <a:r>
              <a:rPr sz="800" b="0" spc="60" dirty="0">
                <a:solidFill>
                  <a:schemeClr val="bg1"/>
                </a:solidFill>
                <a:latin typeface="Tahoma"/>
                <a:cs typeface="Tahoma"/>
              </a:rPr>
              <a:t>include </a:t>
            </a:r>
            <a:r>
              <a:rPr sz="800" spc="45" dirty="0">
                <a:solidFill>
                  <a:srgbClr val="FF0000"/>
                </a:solidFill>
                <a:latin typeface="Tahoma"/>
                <a:cs typeface="Tahoma"/>
              </a:rPr>
              <a:t>approval</a:t>
            </a:r>
            <a:r>
              <a:rPr sz="800" spc="45" dirty="0">
                <a:solidFill>
                  <a:schemeClr val="bg1"/>
                </a:solidFill>
                <a:latin typeface="Tahoma"/>
                <a:cs typeface="Tahoma"/>
              </a:rPr>
              <a:t> </a:t>
            </a:r>
            <a:r>
              <a:rPr sz="800" spc="15" dirty="0">
                <a:solidFill>
                  <a:srgbClr val="FF0000"/>
                </a:solidFill>
                <a:latin typeface="Tahoma"/>
                <a:cs typeface="Tahoma"/>
              </a:rPr>
              <a:t>rates, </a:t>
            </a:r>
            <a:r>
              <a:rPr sz="800" spc="50" dirty="0">
                <a:solidFill>
                  <a:srgbClr val="FF0000"/>
                </a:solidFill>
                <a:latin typeface="Tahoma"/>
                <a:cs typeface="Tahoma"/>
              </a:rPr>
              <a:t>default </a:t>
            </a:r>
            <a:r>
              <a:rPr sz="800" spc="55" dirty="0">
                <a:solidFill>
                  <a:srgbClr val="FF0000"/>
                </a:solidFill>
                <a:latin typeface="Tahoma"/>
                <a:cs typeface="Tahoma"/>
              </a:rPr>
              <a:t> </a:t>
            </a:r>
            <a:r>
              <a:rPr sz="800" spc="15" dirty="0">
                <a:solidFill>
                  <a:srgbClr val="FF0000"/>
                </a:solidFill>
                <a:latin typeface="Tahoma"/>
                <a:cs typeface="Tahoma"/>
              </a:rPr>
              <a:t>rates</a:t>
            </a:r>
            <a:r>
              <a:rPr sz="800" b="0" spc="15" dirty="0">
                <a:solidFill>
                  <a:schemeClr val="bg1"/>
                </a:solidFill>
                <a:latin typeface="Tahoma"/>
                <a:cs typeface="Tahoma"/>
              </a:rPr>
              <a:t>, </a:t>
            </a:r>
            <a:r>
              <a:rPr sz="800" b="0" spc="75" dirty="0">
                <a:solidFill>
                  <a:schemeClr val="bg1"/>
                </a:solidFill>
                <a:latin typeface="Tahoma"/>
                <a:cs typeface="Tahoma"/>
              </a:rPr>
              <a:t>and </a:t>
            </a:r>
            <a:r>
              <a:rPr sz="800" spc="65" dirty="0">
                <a:solidFill>
                  <a:srgbClr val="FF0000"/>
                </a:solidFill>
                <a:latin typeface="Tahoma"/>
                <a:cs typeface="Tahoma"/>
              </a:rPr>
              <a:t>customer </a:t>
            </a:r>
            <a:r>
              <a:rPr sz="800" spc="60" dirty="0">
                <a:solidFill>
                  <a:srgbClr val="FF0000"/>
                </a:solidFill>
                <a:latin typeface="Tahoma"/>
                <a:cs typeface="Tahoma"/>
              </a:rPr>
              <a:t>feedback </a:t>
            </a:r>
            <a:r>
              <a:rPr sz="800" b="0" spc="50" dirty="0">
                <a:solidFill>
                  <a:schemeClr val="bg1"/>
                </a:solidFill>
                <a:latin typeface="Tahoma"/>
                <a:cs typeface="Tahoma"/>
              </a:rPr>
              <a:t>to </a:t>
            </a:r>
            <a:r>
              <a:rPr sz="800" b="0" spc="55" dirty="0">
                <a:solidFill>
                  <a:schemeClr val="bg1"/>
                </a:solidFill>
                <a:latin typeface="Tahoma"/>
                <a:cs typeface="Tahoma"/>
              </a:rPr>
              <a:t> </a:t>
            </a:r>
            <a:r>
              <a:rPr sz="800" b="0" spc="45" dirty="0">
                <a:solidFill>
                  <a:schemeClr val="bg1"/>
                </a:solidFill>
                <a:latin typeface="Tahoma"/>
                <a:cs typeface="Tahoma"/>
              </a:rPr>
              <a:t>evaluate</a:t>
            </a:r>
            <a:r>
              <a:rPr sz="800" b="0" spc="-55" dirty="0">
                <a:solidFill>
                  <a:schemeClr val="bg1"/>
                </a:solidFill>
                <a:latin typeface="Tahoma"/>
                <a:cs typeface="Tahoma"/>
              </a:rPr>
              <a:t> </a:t>
            </a:r>
            <a:r>
              <a:rPr sz="800" b="0" spc="65" dirty="0">
                <a:solidFill>
                  <a:schemeClr val="bg1"/>
                </a:solidFill>
                <a:latin typeface="Tahoma"/>
                <a:cs typeface="Tahoma"/>
              </a:rPr>
              <a:t>the</a:t>
            </a:r>
            <a:r>
              <a:rPr sz="800" b="0" spc="-55" dirty="0">
                <a:solidFill>
                  <a:schemeClr val="bg1"/>
                </a:solidFill>
                <a:latin typeface="Tahoma"/>
                <a:cs typeface="Tahoma"/>
              </a:rPr>
              <a:t> </a:t>
            </a:r>
            <a:r>
              <a:rPr sz="800" b="0" spc="40" dirty="0">
                <a:solidFill>
                  <a:schemeClr val="bg1"/>
                </a:solidFill>
                <a:latin typeface="Tahoma"/>
                <a:cs typeface="Tahoma"/>
              </a:rPr>
              <a:t>effectiveness</a:t>
            </a:r>
            <a:r>
              <a:rPr sz="800" b="0" spc="-55" dirty="0">
                <a:solidFill>
                  <a:schemeClr val="bg1"/>
                </a:solidFill>
                <a:latin typeface="Tahoma"/>
                <a:cs typeface="Tahoma"/>
              </a:rPr>
              <a:t> </a:t>
            </a:r>
            <a:r>
              <a:rPr sz="800" b="0" spc="35" dirty="0">
                <a:solidFill>
                  <a:schemeClr val="bg1"/>
                </a:solidFill>
                <a:latin typeface="Tahoma"/>
                <a:cs typeface="Tahoma"/>
              </a:rPr>
              <a:t>of</a:t>
            </a:r>
            <a:r>
              <a:rPr sz="800" b="0" spc="-55" dirty="0">
                <a:solidFill>
                  <a:schemeClr val="bg1"/>
                </a:solidFill>
                <a:latin typeface="Tahoma"/>
                <a:cs typeface="Tahoma"/>
              </a:rPr>
              <a:t> </a:t>
            </a:r>
            <a:r>
              <a:rPr sz="800" b="0" spc="50" dirty="0">
                <a:solidFill>
                  <a:schemeClr val="bg1"/>
                </a:solidFill>
                <a:latin typeface="Tahoma"/>
                <a:cs typeface="Tahoma"/>
              </a:rPr>
              <a:t>data- </a:t>
            </a:r>
            <a:r>
              <a:rPr sz="800" b="0" spc="-235" dirty="0">
                <a:solidFill>
                  <a:schemeClr val="bg1"/>
                </a:solidFill>
                <a:latin typeface="Tahoma"/>
                <a:cs typeface="Tahoma"/>
              </a:rPr>
              <a:t> </a:t>
            </a:r>
            <a:r>
              <a:rPr sz="800" b="0" spc="45" dirty="0">
                <a:solidFill>
                  <a:schemeClr val="bg1"/>
                </a:solidFill>
                <a:latin typeface="Tahoma"/>
                <a:cs typeface="Tahoma"/>
              </a:rPr>
              <a:t>driven</a:t>
            </a:r>
            <a:r>
              <a:rPr sz="800" b="0" spc="-50" dirty="0">
                <a:solidFill>
                  <a:schemeClr val="bg1"/>
                </a:solidFill>
                <a:latin typeface="Tahoma"/>
                <a:cs typeface="Tahoma"/>
              </a:rPr>
              <a:t> </a:t>
            </a:r>
            <a:r>
              <a:rPr sz="800" b="0" spc="40" dirty="0">
                <a:solidFill>
                  <a:schemeClr val="bg1"/>
                </a:solidFill>
                <a:latin typeface="Tahoma"/>
                <a:cs typeface="Tahoma"/>
              </a:rPr>
              <a:t>decisions.</a:t>
            </a:r>
            <a:endParaRPr sz="800" dirty="0">
              <a:solidFill>
                <a:schemeClr val="bg1"/>
              </a:solidFill>
              <a:latin typeface="Tahoma"/>
              <a:cs typeface="Tahoma"/>
            </a:endParaRPr>
          </a:p>
        </p:txBody>
      </p:sp>
      <p:pic>
        <p:nvPicPr>
          <p:cNvPr id="8" name="object 8"/>
          <p:cNvPicPr/>
          <p:nvPr/>
        </p:nvPicPr>
        <p:blipFill>
          <a:blip r:embed="rId2" cstate="print"/>
          <a:stretch>
            <a:fillRect/>
          </a:stretch>
        </p:blipFill>
        <p:spPr>
          <a:xfrm>
            <a:off x="1515" y="8"/>
            <a:ext cx="2922611" cy="328793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73946" y="445172"/>
            <a:ext cx="1691005" cy="414020"/>
          </a:xfrm>
          <a:prstGeom prst="rect">
            <a:avLst/>
          </a:prstGeom>
        </p:spPr>
        <p:txBody>
          <a:bodyPr vert="horz" wrap="square" lIns="0" tIns="15240" rIns="0" bIns="0" rtlCol="0">
            <a:spAutoFit/>
          </a:bodyPr>
          <a:lstStyle/>
          <a:p>
            <a:pPr marR="5080" algn="r">
              <a:lnSpc>
                <a:spcPct val="100000"/>
              </a:lnSpc>
              <a:spcBef>
                <a:spcPts val="120"/>
              </a:spcBef>
            </a:pPr>
            <a:r>
              <a:rPr sz="1250" spc="10" dirty="0"/>
              <a:t>Future</a:t>
            </a:r>
            <a:r>
              <a:rPr sz="1250" spc="-30" dirty="0"/>
              <a:t> </a:t>
            </a:r>
            <a:r>
              <a:rPr sz="1250" spc="10" dirty="0"/>
              <a:t>Trends</a:t>
            </a:r>
            <a:r>
              <a:rPr sz="1250" spc="-5" dirty="0"/>
              <a:t> </a:t>
            </a:r>
            <a:r>
              <a:rPr sz="1250" spc="10" dirty="0"/>
              <a:t>in</a:t>
            </a:r>
            <a:r>
              <a:rPr sz="1250" dirty="0"/>
              <a:t> </a:t>
            </a:r>
            <a:r>
              <a:rPr sz="1250" spc="25" dirty="0"/>
              <a:t>Loan</a:t>
            </a:r>
            <a:endParaRPr sz="1250"/>
          </a:p>
          <a:p>
            <a:pPr marR="5080" algn="r">
              <a:lnSpc>
                <a:spcPct val="100000"/>
              </a:lnSpc>
              <a:spcBef>
                <a:spcPts val="35"/>
              </a:spcBef>
            </a:pPr>
            <a:r>
              <a:rPr sz="1250" dirty="0"/>
              <a:t>Approval</a:t>
            </a:r>
            <a:endParaRPr sz="1250"/>
          </a:p>
        </p:txBody>
      </p:sp>
      <p:sp>
        <p:nvSpPr>
          <p:cNvPr id="4" name="object 4"/>
          <p:cNvSpPr txBox="1"/>
          <p:nvPr/>
        </p:nvSpPr>
        <p:spPr>
          <a:xfrm>
            <a:off x="565150" y="1038225"/>
            <a:ext cx="1964055" cy="868956"/>
          </a:xfrm>
          <a:prstGeom prst="rect">
            <a:avLst/>
          </a:prstGeom>
        </p:spPr>
        <p:txBody>
          <a:bodyPr vert="horz" wrap="square" lIns="0" tIns="12065" rIns="0" bIns="0" rtlCol="0">
            <a:spAutoFit/>
          </a:bodyPr>
          <a:lstStyle/>
          <a:p>
            <a:pPr marL="12700" marR="5080" indent="109220" algn="just">
              <a:lnSpc>
                <a:spcPct val="115500"/>
              </a:lnSpc>
              <a:spcBef>
                <a:spcPts val="95"/>
              </a:spcBef>
            </a:pPr>
            <a:r>
              <a:rPr sz="800" spc="40" dirty="0">
                <a:latin typeface="Tahoma"/>
                <a:cs typeface="Tahoma"/>
              </a:rPr>
              <a:t>The</a:t>
            </a:r>
            <a:r>
              <a:rPr sz="800" spc="-50" dirty="0">
                <a:latin typeface="Tahoma"/>
                <a:cs typeface="Tahoma"/>
              </a:rPr>
              <a:t> </a:t>
            </a:r>
            <a:r>
              <a:rPr sz="800" spc="50" dirty="0">
                <a:latin typeface="Tahoma"/>
                <a:cs typeface="Tahoma"/>
              </a:rPr>
              <a:t>future</a:t>
            </a:r>
            <a:r>
              <a:rPr sz="800" spc="-50" dirty="0">
                <a:latin typeface="Tahoma"/>
                <a:cs typeface="Tahoma"/>
              </a:rPr>
              <a:t> </a:t>
            </a:r>
            <a:r>
              <a:rPr sz="800" spc="35" dirty="0">
                <a:latin typeface="Tahoma"/>
                <a:cs typeface="Tahoma"/>
              </a:rPr>
              <a:t>of</a:t>
            </a:r>
            <a:r>
              <a:rPr sz="800" spc="-50" dirty="0">
                <a:latin typeface="Tahoma"/>
                <a:cs typeface="Tahoma"/>
              </a:rPr>
              <a:t> </a:t>
            </a:r>
            <a:r>
              <a:rPr sz="800" spc="55" dirty="0">
                <a:latin typeface="Tahoma"/>
                <a:cs typeface="Tahoma"/>
              </a:rPr>
              <a:t>loan</a:t>
            </a:r>
            <a:r>
              <a:rPr sz="800" spc="-45" dirty="0">
                <a:latin typeface="Tahoma"/>
                <a:cs typeface="Tahoma"/>
              </a:rPr>
              <a:t> </a:t>
            </a:r>
            <a:r>
              <a:rPr sz="800" spc="45" dirty="0">
                <a:latin typeface="Tahoma"/>
                <a:cs typeface="Tahoma"/>
              </a:rPr>
              <a:t>approval</a:t>
            </a:r>
            <a:r>
              <a:rPr sz="800" spc="-50" dirty="0">
                <a:latin typeface="Tahoma"/>
                <a:cs typeface="Tahoma"/>
              </a:rPr>
              <a:t> </a:t>
            </a:r>
            <a:r>
              <a:rPr sz="800" spc="35" dirty="0">
                <a:latin typeface="Tahoma"/>
                <a:cs typeface="Tahoma"/>
              </a:rPr>
              <a:t>lies</a:t>
            </a:r>
            <a:r>
              <a:rPr sz="800" spc="-50" dirty="0">
                <a:latin typeface="Tahoma"/>
                <a:cs typeface="Tahoma"/>
              </a:rPr>
              <a:t> </a:t>
            </a:r>
            <a:r>
              <a:rPr sz="800" b="1" spc="55" dirty="0">
                <a:latin typeface="Tahoma"/>
                <a:cs typeface="Tahoma"/>
              </a:rPr>
              <a:t>in</a:t>
            </a:r>
            <a:r>
              <a:rPr sz="800" b="1" spc="-45" dirty="0">
                <a:latin typeface="Tahoma"/>
                <a:cs typeface="Tahoma"/>
              </a:rPr>
              <a:t> </a:t>
            </a:r>
            <a:r>
              <a:rPr sz="800" b="1" spc="10" dirty="0">
                <a:latin typeface="Tahoma"/>
                <a:cs typeface="Tahoma"/>
              </a:rPr>
              <a:t>AI- </a:t>
            </a:r>
            <a:r>
              <a:rPr sz="800" b="1" spc="-235" dirty="0">
                <a:latin typeface="Tahoma"/>
                <a:cs typeface="Tahoma"/>
              </a:rPr>
              <a:t> </a:t>
            </a:r>
            <a:r>
              <a:rPr sz="800" b="1" spc="45" dirty="0">
                <a:latin typeface="Tahoma"/>
                <a:cs typeface="Tahoma"/>
              </a:rPr>
              <a:t>driven</a:t>
            </a:r>
            <a:r>
              <a:rPr sz="800" b="1" spc="-55" dirty="0">
                <a:latin typeface="Tahoma"/>
                <a:cs typeface="Tahoma"/>
              </a:rPr>
              <a:t> </a:t>
            </a:r>
            <a:r>
              <a:rPr sz="800" b="1" spc="55" dirty="0">
                <a:latin typeface="Tahoma"/>
                <a:cs typeface="Tahoma"/>
              </a:rPr>
              <a:t>decision</a:t>
            </a:r>
            <a:r>
              <a:rPr sz="800" b="1" spc="-50" dirty="0">
                <a:latin typeface="Tahoma"/>
                <a:cs typeface="Tahoma"/>
              </a:rPr>
              <a:t> </a:t>
            </a:r>
            <a:r>
              <a:rPr sz="800" b="1" spc="60" dirty="0">
                <a:latin typeface="Tahoma"/>
                <a:cs typeface="Tahoma"/>
              </a:rPr>
              <a:t>making,</a:t>
            </a:r>
            <a:r>
              <a:rPr sz="800" b="1" spc="-50" dirty="0">
                <a:latin typeface="Tahoma"/>
                <a:cs typeface="Tahoma"/>
              </a:rPr>
              <a:t> </a:t>
            </a:r>
            <a:r>
              <a:rPr sz="800" b="1" spc="50" dirty="0">
                <a:latin typeface="Tahoma"/>
                <a:cs typeface="Tahoma"/>
              </a:rPr>
              <a:t>real-time</a:t>
            </a:r>
            <a:r>
              <a:rPr sz="800" b="1" spc="-55" dirty="0">
                <a:latin typeface="Tahoma"/>
                <a:cs typeface="Tahoma"/>
              </a:rPr>
              <a:t> </a:t>
            </a:r>
            <a:r>
              <a:rPr sz="800" b="1" spc="55" dirty="0">
                <a:latin typeface="Tahoma"/>
                <a:cs typeface="Tahoma"/>
              </a:rPr>
              <a:t>data </a:t>
            </a:r>
            <a:r>
              <a:rPr sz="800" b="1" spc="-235" dirty="0">
                <a:latin typeface="Tahoma"/>
                <a:cs typeface="Tahoma"/>
              </a:rPr>
              <a:t> </a:t>
            </a:r>
            <a:r>
              <a:rPr sz="800" b="1" spc="25" dirty="0">
                <a:latin typeface="Tahoma"/>
                <a:cs typeface="Tahoma"/>
              </a:rPr>
              <a:t>analysis</a:t>
            </a:r>
            <a:r>
              <a:rPr sz="800" spc="25" dirty="0">
                <a:latin typeface="Tahoma"/>
                <a:cs typeface="Tahoma"/>
              </a:rPr>
              <a:t>, </a:t>
            </a:r>
            <a:r>
              <a:rPr sz="800" spc="75" dirty="0">
                <a:latin typeface="Tahoma"/>
                <a:cs typeface="Tahoma"/>
              </a:rPr>
              <a:t>and </a:t>
            </a:r>
            <a:r>
              <a:rPr sz="800" b="1" spc="65" dirty="0">
                <a:latin typeface="Tahoma"/>
                <a:cs typeface="Tahoma"/>
              </a:rPr>
              <a:t>automated </a:t>
            </a:r>
            <a:r>
              <a:rPr sz="800" b="1" spc="35" dirty="0">
                <a:latin typeface="Tahoma"/>
                <a:cs typeface="Tahoma"/>
              </a:rPr>
              <a:t>risk </a:t>
            </a:r>
            <a:r>
              <a:rPr sz="800" b="1" spc="40" dirty="0">
                <a:latin typeface="Tahoma"/>
                <a:cs typeface="Tahoma"/>
              </a:rPr>
              <a:t> </a:t>
            </a:r>
            <a:r>
              <a:rPr sz="800" b="1" spc="45" dirty="0">
                <a:latin typeface="Tahoma"/>
                <a:cs typeface="Tahoma"/>
              </a:rPr>
              <a:t>assessment</a:t>
            </a:r>
            <a:r>
              <a:rPr sz="800" spc="45" dirty="0">
                <a:latin typeface="Tahoma"/>
                <a:cs typeface="Tahoma"/>
              </a:rPr>
              <a:t>. </a:t>
            </a:r>
            <a:r>
              <a:rPr sz="800" spc="75" dirty="0">
                <a:latin typeface="Tahoma"/>
                <a:cs typeface="Tahoma"/>
              </a:rPr>
              <a:t>Embracing </a:t>
            </a:r>
            <a:r>
              <a:rPr sz="800" spc="55" dirty="0">
                <a:latin typeface="Tahoma"/>
                <a:cs typeface="Tahoma"/>
              </a:rPr>
              <a:t>these trends </a:t>
            </a:r>
            <a:r>
              <a:rPr sz="800" spc="60" dirty="0">
                <a:latin typeface="Tahoma"/>
                <a:cs typeface="Tahoma"/>
              </a:rPr>
              <a:t> </a:t>
            </a:r>
            <a:r>
              <a:rPr sz="800" spc="45" dirty="0">
                <a:latin typeface="Tahoma"/>
                <a:cs typeface="Tahoma"/>
              </a:rPr>
              <a:t>will</a:t>
            </a:r>
            <a:r>
              <a:rPr sz="800" spc="-50" dirty="0">
                <a:latin typeface="Tahoma"/>
                <a:cs typeface="Tahoma"/>
              </a:rPr>
              <a:t> </a:t>
            </a:r>
            <a:r>
              <a:rPr sz="800" spc="45" dirty="0">
                <a:latin typeface="Tahoma"/>
                <a:cs typeface="Tahoma"/>
              </a:rPr>
              <a:t>revolutionize</a:t>
            </a:r>
            <a:r>
              <a:rPr sz="800" spc="-45" dirty="0">
                <a:latin typeface="Tahoma"/>
                <a:cs typeface="Tahoma"/>
              </a:rPr>
              <a:t> </a:t>
            </a:r>
            <a:r>
              <a:rPr sz="800" spc="60" dirty="0">
                <a:latin typeface="Tahoma"/>
                <a:cs typeface="Tahoma"/>
              </a:rPr>
              <a:t>the</a:t>
            </a:r>
            <a:r>
              <a:rPr sz="800" spc="-50" dirty="0">
                <a:latin typeface="Tahoma"/>
                <a:cs typeface="Tahoma"/>
              </a:rPr>
              <a:t> </a:t>
            </a:r>
            <a:r>
              <a:rPr sz="800" spc="55" dirty="0">
                <a:latin typeface="Tahoma"/>
                <a:cs typeface="Tahoma"/>
              </a:rPr>
              <a:t>loan</a:t>
            </a:r>
            <a:r>
              <a:rPr sz="800" spc="-45" dirty="0">
                <a:latin typeface="Tahoma"/>
                <a:cs typeface="Tahoma"/>
              </a:rPr>
              <a:t> </a:t>
            </a:r>
            <a:r>
              <a:rPr sz="800" spc="45" dirty="0" smtClean="0">
                <a:latin typeface="Tahoma"/>
                <a:cs typeface="Tahoma"/>
              </a:rPr>
              <a:t>approval</a:t>
            </a:r>
            <a:r>
              <a:rPr lang="en-US" sz="800" dirty="0">
                <a:latin typeface="Tahoma"/>
                <a:cs typeface="Tahoma"/>
              </a:rPr>
              <a:t> </a:t>
            </a:r>
            <a:r>
              <a:rPr sz="800" spc="30" dirty="0" smtClean="0">
                <a:latin typeface="Tahoma"/>
                <a:cs typeface="Tahoma"/>
              </a:rPr>
              <a:t>process</a:t>
            </a:r>
            <a:r>
              <a:rPr sz="800" spc="30" dirty="0">
                <a:latin typeface="Tahoma"/>
                <a:cs typeface="Tahoma"/>
              </a:rPr>
              <a:t>.</a:t>
            </a:r>
            <a:endParaRPr sz="800" dirty="0">
              <a:latin typeface="Tahoma"/>
              <a:cs typeface="Tahoma"/>
            </a:endParaRPr>
          </a:p>
        </p:txBody>
      </p:sp>
      <p:pic>
        <p:nvPicPr>
          <p:cNvPr id="5" name="object 5"/>
          <p:cNvPicPr/>
          <p:nvPr/>
        </p:nvPicPr>
        <p:blipFill>
          <a:blip r:embed="rId2" cstate="print"/>
          <a:stretch>
            <a:fillRect/>
          </a:stretch>
        </p:blipFill>
        <p:spPr>
          <a:xfrm>
            <a:off x="2924132" y="0"/>
            <a:ext cx="2922562" cy="3287899"/>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61906" y="445172"/>
            <a:ext cx="2002789" cy="219075"/>
          </a:xfrm>
          <a:prstGeom prst="rect">
            <a:avLst/>
          </a:prstGeom>
        </p:spPr>
        <p:txBody>
          <a:bodyPr vert="horz" wrap="square" lIns="0" tIns="15240" rIns="0" bIns="0" rtlCol="0">
            <a:spAutoFit/>
          </a:bodyPr>
          <a:lstStyle/>
          <a:p>
            <a:pPr marL="12700">
              <a:lnSpc>
                <a:spcPct val="100000"/>
              </a:lnSpc>
              <a:spcBef>
                <a:spcPts val="120"/>
              </a:spcBef>
            </a:pPr>
            <a:r>
              <a:rPr sz="1250" spc="5" dirty="0"/>
              <a:t>Implementation</a:t>
            </a:r>
            <a:r>
              <a:rPr sz="1250" spc="-35" dirty="0"/>
              <a:t> </a:t>
            </a:r>
            <a:r>
              <a:rPr sz="1250" spc="10" dirty="0"/>
              <a:t>Strategies</a:t>
            </a:r>
            <a:endParaRPr sz="1250"/>
          </a:p>
        </p:txBody>
      </p:sp>
      <p:sp>
        <p:nvSpPr>
          <p:cNvPr id="5" name="object 5"/>
          <p:cNvSpPr txBox="1"/>
          <p:nvPr/>
        </p:nvSpPr>
        <p:spPr>
          <a:xfrm>
            <a:off x="586216" y="885825"/>
            <a:ext cx="1892300" cy="1144801"/>
          </a:xfrm>
          <a:prstGeom prst="rect">
            <a:avLst/>
          </a:prstGeom>
        </p:spPr>
        <p:txBody>
          <a:bodyPr vert="horz" wrap="square" lIns="0" tIns="12065" rIns="0" bIns="0" rtlCol="0">
            <a:spAutoFit/>
          </a:bodyPr>
          <a:lstStyle/>
          <a:p>
            <a:pPr marL="12700" marR="5080" indent="110489" algn="r">
              <a:lnSpc>
                <a:spcPct val="115300"/>
              </a:lnSpc>
              <a:spcBef>
                <a:spcPts val="95"/>
              </a:spcBef>
            </a:pPr>
            <a:r>
              <a:rPr sz="800" spc="-5" dirty="0">
                <a:latin typeface="Verdana"/>
                <a:cs typeface="Verdana"/>
              </a:rPr>
              <a:t>Imp</a:t>
            </a:r>
            <a:r>
              <a:rPr sz="800" spc="-10" dirty="0">
                <a:latin typeface="Verdana"/>
                <a:cs typeface="Verdana"/>
              </a:rPr>
              <a:t>l</a:t>
            </a:r>
            <a:r>
              <a:rPr sz="800" spc="30" dirty="0">
                <a:latin typeface="Verdana"/>
                <a:cs typeface="Verdana"/>
              </a:rPr>
              <a:t>em</a:t>
            </a:r>
            <a:r>
              <a:rPr sz="800" spc="-5" dirty="0">
                <a:latin typeface="Verdana"/>
                <a:cs typeface="Verdana"/>
              </a:rPr>
              <a:t>e</a:t>
            </a:r>
            <a:r>
              <a:rPr sz="800" spc="20" dirty="0">
                <a:latin typeface="Verdana"/>
                <a:cs typeface="Verdana"/>
              </a:rPr>
              <a:t>n</a:t>
            </a:r>
            <a:r>
              <a:rPr sz="800" spc="5" dirty="0">
                <a:latin typeface="Verdana"/>
                <a:cs typeface="Verdana"/>
              </a:rPr>
              <a:t>t</a:t>
            </a:r>
            <a:r>
              <a:rPr sz="800" spc="10" dirty="0">
                <a:latin typeface="Verdana"/>
                <a:cs typeface="Verdana"/>
              </a:rPr>
              <a:t>in</a:t>
            </a:r>
            <a:r>
              <a:rPr sz="800" spc="40" dirty="0">
                <a:latin typeface="Verdana"/>
                <a:cs typeface="Verdana"/>
              </a:rPr>
              <a:t>g</a:t>
            </a:r>
            <a:r>
              <a:rPr sz="800" spc="-75" dirty="0">
                <a:latin typeface="Verdana"/>
                <a:cs typeface="Verdana"/>
              </a:rPr>
              <a:t> </a:t>
            </a:r>
            <a:r>
              <a:rPr sz="800" dirty="0">
                <a:latin typeface="Verdana"/>
                <a:cs typeface="Verdana"/>
              </a:rPr>
              <a:t>data</a:t>
            </a:r>
            <a:r>
              <a:rPr sz="800" spc="-75" dirty="0">
                <a:latin typeface="Verdana"/>
                <a:cs typeface="Verdana"/>
              </a:rPr>
              <a:t> </a:t>
            </a:r>
            <a:r>
              <a:rPr sz="800" spc="-5" dirty="0">
                <a:latin typeface="Verdana"/>
                <a:cs typeface="Verdana"/>
              </a:rPr>
              <a:t>sci</a:t>
            </a:r>
            <a:r>
              <a:rPr sz="800" spc="-10" dirty="0">
                <a:latin typeface="Verdana"/>
                <a:cs typeface="Verdana"/>
              </a:rPr>
              <a:t>e</a:t>
            </a:r>
            <a:r>
              <a:rPr sz="800" spc="25" dirty="0">
                <a:latin typeface="Verdana"/>
                <a:cs typeface="Verdana"/>
              </a:rPr>
              <a:t>n</a:t>
            </a:r>
            <a:r>
              <a:rPr sz="800" spc="15" dirty="0">
                <a:latin typeface="Verdana"/>
                <a:cs typeface="Verdana"/>
              </a:rPr>
              <a:t>c</a:t>
            </a:r>
            <a:r>
              <a:rPr sz="800" dirty="0">
                <a:latin typeface="Verdana"/>
                <a:cs typeface="Verdana"/>
              </a:rPr>
              <a:t>e</a:t>
            </a:r>
            <a:r>
              <a:rPr sz="800" spc="-75" dirty="0">
                <a:latin typeface="Verdana"/>
                <a:cs typeface="Verdana"/>
              </a:rPr>
              <a:t> </a:t>
            </a:r>
            <a:r>
              <a:rPr sz="800" spc="10" dirty="0">
                <a:latin typeface="Verdana"/>
                <a:cs typeface="Verdana"/>
              </a:rPr>
              <a:t>in</a:t>
            </a:r>
            <a:r>
              <a:rPr sz="800" spc="-75" dirty="0">
                <a:latin typeface="Verdana"/>
                <a:cs typeface="Verdana"/>
              </a:rPr>
              <a:t> </a:t>
            </a:r>
            <a:r>
              <a:rPr sz="800" dirty="0">
                <a:latin typeface="Verdana"/>
                <a:cs typeface="Verdana"/>
              </a:rPr>
              <a:t>l</a:t>
            </a:r>
            <a:r>
              <a:rPr sz="800" spc="-5" dirty="0">
                <a:latin typeface="Verdana"/>
                <a:cs typeface="Verdana"/>
              </a:rPr>
              <a:t>o</a:t>
            </a:r>
            <a:r>
              <a:rPr sz="800" spc="5" dirty="0">
                <a:latin typeface="Verdana"/>
                <a:cs typeface="Verdana"/>
              </a:rPr>
              <a:t>an  </a:t>
            </a:r>
            <a:r>
              <a:rPr sz="800" spc="-15" dirty="0">
                <a:latin typeface="Verdana"/>
                <a:cs typeface="Verdana"/>
              </a:rPr>
              <a:t>a</a:t>
            </a:r>
            <a:r>
              <a:rPr sz="800" spc="30" dirty="0">
                <a:latin typeface="Verdana"/>
                <a:cs typeface="Verdana"/>
              </a:rPr>
              <a:t>p</a:t>
            </a:r>
            <a:r>
              <a:rPr sz="800" spc="5" dirty="0">
                <a:latin typeface="Verdana"/>
                <a:cs typeface="Verdana"/>
              </a:rPr>
              <a:t>p</a:t>
            </a:r>
            <a:r>
              <a:rPr sz="800" spc="-10" dirty="0">
                <a:latin typeface="Verdana"/>
                <a:cs typeface="Verdana"/>
              </a:rPr>
              <a:t>r</a:t>
            </a:r>
            <a:r>
              <a:rPr sz="800" spc="-5" dirty="0">
                <a:latin typeface="Verdana"/>
                <a:cs typeface="Verdana"/>
              </a:rPr>
              <a:t>o</a:t>
            </a:r>
            <a:r>
              <a:rPr sz="800" spc="-60" dirty="0">
                <a:latin typeface="Verdana"/>
                <a:cs typeface="Verdana"/>
              </a:rPr>
              <a:t>v</a:t>
            </a:r>
            <a:r>
              <a:rPr sz="800" spc="-15" dirty="0">
                <a:latin typeface="Verdana"/>
                <a:cs typeface="Verdana"/>
              </a:rPr>
              <a:t>al</a:t>
            </a:r>
            <a:r>
              <a:rPr sz="800" spc="-75" dirty="0">
                <a:latin typeface="Verdana"/>
                <a:cs typeface="Verdana"/>
              </a:rPr>
              <a:t> </a:t>
            </a:r>
            <a:r>
              <a:rPr sz="800" spc="-40" dirty="0">
                <a:latin typeface="Verdana"/>
                <a:cs typeface="Verdana"/>
              </a:rPr>
              <a:t>r</a:t>
            </a:r>
            <a:r>
              <a:rPr sz="800" spc="-5" dirty="0">
                <a:latin typeface="Verdana"/>
                <a:cs typeface="Verdana"/>
              </a:rPr>
              <a:t>e</a:t>
            </a:r>
            <a:r>
              <a:rPr sz="800" spc="5" dirty="0">
                <a:latin typeface="Verdana"/>
                <a:cs typeface="Verdana"/>
              </a:rPr>
              <a:t>qui</a:t>
            </a:r>
            <a:r>
              <a:rPr sz="800" spc="-10" dirty="0">
                <a:latin typeface="Verdana"/>
                <a:cs typeface="Verdana"/>
              </a:rPr>
              <a:t>r</a:t>
            </a:r>
            <a:r>
              <a:rPr sz="800" spc="-5" dirty="0">
                <a:latin typeface="Verdana"/>
                <a:cs typeface="Verdana"/>
              </a:rPr>
              <a:t>e</a:t>
            </a:r>
            <a:r>
              <a:rPr sz="800" spc="-30" dirty="0">
                <a:latin typeface="Verdana"/>
                <a:cs typeface="Verdana"/>
              </a:rPr>
              <a:t>s</a:t>
            </a:r>
            <a:r>
              <a:rPr sz="800" spc="-75" dirty="0">
                <a:latin typeface="Verdana"/>
                <a:cs typeface="Verdana"/>
              </a:rPr>
              <a:t> </a:t>
            </a:r>
            <a:r>
              <a:rPr sz="800" b="1" spc="15" dirty="0">
                <a:latin typeface="Verdana"/>
                <a:cs typeface="Verdana"/>
              </a:rPr>
              <a:t>c</a:t>
            </a:r>
            <a:r>
              <a:rPr sz="800" b="1" dirty="0">
                <a:latin typeface="Verdana"/>
                <a:cs typeface="Verdana"/>
              </a:rPr>
              <a:t>ollabo</a:t>
            </a:r>
            <a:r>
              <a:rPr sz="800" b="1" spc="-10" dirty="0">
                <a:latin typeface="Verdana"/>
                <a:cs typeface="Verdana"/>
              </a:rPr>
              <a:t>r</a:t>
            </a:r>
            <a:r>
              <a:rPr sz="800" b="1" spc="-15" dirty="0">
                <a:latin typeface="Verdana"/>
                <a:cs typeface="Verdana"/>
              </a:rPr>
              <a:t>a</a:t>
            </a:r>
            <a:r>
              <a:rPr sz="800" b="1" dirty="0">
                <a:latin typeface="Verdana"/>
                <a:cs typeface="Verdana"/>
              </a:rPr>
              <a:t>t</a:t>
            </a:r>
            <a:r>
              <a:rPr sz="800" b="1" spc="5" dirty="0">
                <a:latin typeface="Verdana"/>
                <a:cs typeface="Verdana"/>
              </a:rPr>
              <a:t>ion</a:t>
            </a:r>
            <a:r>
              <a:rPr sz="800" spc="5" dirty="0">
                <a:latin typeface="Verdana"/>
                <a:cs typeface="Verdana"/>
              </a:rPr>
              <a:t>  </a:t>
            </a:r>
            <a:r>
              <a:rPr sz="800" spc="20" dirty="0">
                <a:latin typeface="Verdana"/>
                <a:cs typeface="Verdana"/>
              </a:rPr>
              <a:t>b</a:t>
            </a:r>
            <a:r>
              <a:rPr sz="800" spc="10" dirty="0">
                <a:latin typeface="Verdana"/>
                <a:cs typeface="Verdana"/>
              </a:rPr>
              <a:t>e</a:t>
            </a:r>
            <a:r>
              <a:rPr sz="800" spc="-5" dirty="0">
                <a:latin typeface="Verdana"/>
                <a:cs typeface="Verdana"/>
              </a:rPr>
              <a:t>t</a:t>
            </a:r>
            <a:r>
              <a:rPr sz="800" spc="25" dirty="0">
                <a:latin typeface="Verdana"/>
                <a:cs typeface="Verdana"/>
              </a:rPr>
              <a:t>w</a:t>
            </a:r>
            <a:r>
              <a:rPr sz="800" dirty="0">
                <a:latin typeface="Verdana"/>
                <a:cs typeface="Verdana"/>
              </a:rPr>
              <a:t>e</a:t>
            </a:r>
            <a:r>
              <a:rPr sz="800" spc="-5" dirty="0">
                <a:latin typeface="Verdana"/>
                <a:cs typeface="Verdana"/>
              </a:rPr>
              <a:t>e</a:t>
            </a:r>
            <a:r>
              <a:rPr sz="800" spc="25" dirty="0">
                <a:latin typeface="Verdana"/>
                <a:cs typeface="Verdana"/>
              </a:rPr>
              <a:t>n</a:t>
            </a:r>
            <a:r>
              <a:rPr sz="800" spc="-75" dirty="0">
                <a:latin typeface="Verdana"/>
                <a:cs typeface="Verdana"/>
              </a:rPr>
              <a:t> </a:t>
            </a:r>
            <a:r>
              <a:rPr sz="800" spc="10" dirty="0">
                <a:latin typeface="Verdana"/>
                <a:cs typeface="Verdana"/>
              </a:rPr>
              <a:t>da</a:t>
            </a:r>
            <a:r>
              <a:rPr sz="800" spc="-5" dirty="0">
                <a:latin typeface="Verdana"/>
                <a:cs typeface="Verdana"/>
              </a:rPr>
              <a:t>ta</a:t>
            </a:r>
            <a:r>
              <a:rPr sz="800" spc="-75" dirty="0">
                <a:latin typeface="Verdana"/>
                <a:cs typeface="Verdana"/>
              </a:rPr>
              <a:t> </a:t>
            </a:r>
            <a:r>
              <a:rPr sz="800" spc="-5" dirty="0">
                <a:latin typeface="Verdana"/>
                <a:cs typeface="Verdana"/>
              </a:rPr>
              <a:t>sc</a:t>
            </a:r>
            <a:r>
              <a:rPr sz="800" spc="-10" dirty="0">
                <a:latin typeface="Verdana"/>
                <a:cs typeface="Verdana"/>
              </a:rPr>
              <a:t>i</a:t>
            </a:r>
            <a:r>
              <a:rPr sz="800" spc="-20" dirty="0">
                <a:latin typeface="Verdana"/>
                <a:cs typeface="Verdana"/>
              </a:rPr>
              <a:t>entists,</a:t>
            </a:r>
            <a:r>
              <a:rPr sz="800" spc="-75" dirty="0">
                <a:latin typeface="Verdana"/>
                <a:cs typeface="Verdana"/>
              </a:rPr>
              <a:t> </a:t>
            </a:r>
            <a:r>
              <a:rPr sz="800" spc="20" dirty="0">
                <a:latin typeface="Verdana"/>
                <a:cs typeface="Verdana"/>
              </a:rPr>
              <a:t>ﬁnanc</a:t>
            </a:r>
            <a:r>
              <a:rPr sz="800" spc="-10" dirty="0">
                <a:latin typeface="Verdana"/>
                <a:cs typeface="Verdana"/>
              </a:rPr>
              <a:t>ial  </a:t>
            </a:r>
            <a:r>
              <a:rPr sz="800" spc="-15" dirty="0">
                <a:latin typeface="Verdana"/>
                <a:cs typeface="Verdana"/>
              </a:rPr>
              <a:t>e</a:t>
            </a:r>
            <a:r>
              <a:rPr sz="800" spc="-5" dirty="0">
                <a:latin typeface="Verdana"/>
                <a:cs typeface="Verdana"/>
              </a:rPr>
              <a:t>xp</a:t>
            </a:r>
            <a:r>
              <a:rPr sz="800" spc="-10" dirty="0">
                <a:latin typeface="Verdana"/>
                <a:cs typeface="Verdana"/>
              </a:rPr>
              <a:t>e</a:t>
            </a:r>
            <a:r>
              <a:rPr sz="800" spc="-15" dirty="0">
                <a:latin typeface="Verdana"/>
                <a:cs typeface="Verdana"/>
              </a:rPr>
              <a:t>r</a:t>
            </a:r>
            <a:r>
              <a:rPr sz="800" spc="-50" dirty="0">
                <a:latin typeface="Verdana"/>
                <a:cs typeface="Verdana"/>
              </a:rPr>
              <a:t>ts,</a:t>
            </a:r>
            <a:r>
              <a:rPr sz="800" spc="-75" dirty="0">
                <a:latin typeface="Verdana"/>
                <a:cs typeface="Verdana"/>
              </a:rPr>
              <a:t> </a:t>
            </a:r>
            <a:r>
              <a:rPr sz="800" spc="5" dirty="0">
                <a:latin typeface="Verdana"/>
                <a:cs typeface="Verdana"/>
              </a:rPr>
              <a:t>an</a:t>
            </a:r>
            <a:r>
              <a:rPr sz="800" spc="35" dirty="0">
                <a:latin typeface="Verdana"/>
                <a:cs typeface="Verdana"/>
              </a:rPr>
              <a:t>d</a:t>
            </a:r>
            <a:r>
              <a:rPr sz="800" spc="-75" dirty="0">
                <a:latin typeface="Verdana"/>
                <a:cs typeface="Verdana"/>
              </a:rPr>
              <a:t> </a:t>
            </a:r>
            <a:r>
              <a:rPr sz="800" spc="-40" dirty="0">
                <a:latin typeface="Verdana"/>
                <a:cs typeface="Verdana"/>
              </a:rPr>
              <a:t>r</a:t>
            </a:r>
            <a:r>
              <a:rPr sz="800" spc="10" dirty="0">
                <a:latin typeface="Verdana"/>
                <a:cs typeface="Verdana"/>
              </a:rPr>
              <a:t>egula</a:t>
            </a:r>
            <a:r>
              <a:rPr sz="800" spc="-10" dirty="0">
                <a:latin typeface="Verdana"/>
                <a:cs typeface="Verdana"/>
              </a:rPr>
              <a:t>to</a:t>
            </a:r>
            <a:r>
              <a:rPr sz="800" dirty="0">
                <a:latin typeface="Verdana"/>
                <a:cs typeface="Verdana"/>
              </a:rPr>
              <a:t>r</a:t>
            </a:r>
            <a:r>
              <a:rPr sz="800" spc="-45" dirty="0">
                <a:latin typeface="Verdana"/>
                <a:cs typeface="Verdana"/>
              </a:rPr>
              <a:t>y</a:t>
            </a:r>
            <a:r>
              <a:rPr sz="800" spc="-75" dirty="0">
                <a:latin typeface="Verdana"/>
                <a:cs typeface="Verdana"/>
              </a:rPr>
              <a:t> </a:t>
            </a:r>
            <a:r>
              <a:rPr sz="800" spc="5" dirty="0">
                <a:latin typeface="Verdana"/>
                <a:cs typeface="Verdana"/>
              </a:rPr>
              <a:t>p</a:t>
            </a:r>
            <a:r>
              <a:rPr sz="800" spc="-10" dirty="0">
                <a:latin typeface="Verdana"/>
                <a:cs typeface="Verdana"/>
              </a:rPr>
              <a:t>r</a:t>
            </a:r>
            <a:r>
              <a:rPr sz="800" spc="5" dirty="0">
                <a:latin typeface="Verdana"/>
                <a:cs typeface="Verdana"/>
              </a:rPr>
              <a:t>o</a:t>
            </a:r>
            <a:r>
              <a:rPr sz="800" spc="-25" dirty="0">
                <a:latin typeface="Verdana"/>
                <a:cs typeface="Verdana"/>
              </a:rPr>
              <a:t>f</a:t>
            </a:r>
            <a:r>
              <a:rPr sz="800" spc="-15" dirty="0">
                <a:latin typeface="Verdana"/>
                <a:cs typeface="Verdana"/>
              </a:rPr>
              <a:t>essi</a:t>
            </a:r>
            <a:r>
              <a:rPr sz="800" spc="-20" dirty="0">
                <a:latin typeface="Verdana"/>
                <a:cs typeface="Verdana"/>
              </a:rPr>
              <a:t>o</a:t>
            </a:r>
            <a:r>
              <a:rPr sz="800" spc="-30" dirty="0">
                <a:latin typeface="Verdana"/>
                <a:cs typeface="Verdana"/>
              </a:rPr>
              <a:t>nals.  </a:t>
            </a:r>
            <a:r>
              <a:rPr sz="800" spc="15" dirty="0">
                <a:latin typeface="Verdana"/>
                <a:cs typeface="Verdana"/>
              </a:rPr>
              <a:t>A</a:t>
            </a:r>
            <a:r>
              <a:rPr sz="800" spc="10" dirty="0">
                <a:latin typeface="Verdana"/>
                <a:cs typeface="Verdana"/>
              </a:rPr>
              <a:t>ddit</a:t>
            </a:r>
            <a:r>
              <a:rPr sz="800" dirty="0">
                <a:latin typeface="Verdana"/>
                <a:cs typeface="Verdana"/>
              </a:rPr>
              <a:t>i</a:t>
            </a:r>
            <a:r>
              <a:rPr sz="800" spc="-10" dirty="0">
                <a:latin typeface="Verdana"/>
                <a:cs typeface="Verdana"/>
              </a:rPr>
              <a:t>onall</a:t>
            </a:r>
            <a:r>
              <a:rPr sz="800" spc="-40" dirty="0">
                <a:latin typeface="Verdana"/>
                <a:cs typeface="Verdana"/>
              </a:rPr>
              <a:t>y</a:t>
            </a:r>
            <a:r>
              <a:rPr sz="800" spc="-125" dirty="0">
                <a:latin typeface="Verdana"/>
                <a:cs typeface="Verdana"/>
              </a:rPr>
              <a:t>,</a:t>
            </a:r>
            <a:r>
              <a:rPr sz="800" spc="-75" dirty="0">
                <a:latin typeface="Verdana"/>
                <a:cs typeface="Verdana"/>
              </a:rPr>
              <a:t> </a:t>
            </a:r>
            <a:r>
              <a:rPr sz="800" b="1" spc="15" dirty="0">
                <a:latin typeface="Verdana"/>
                <a:cs typeface="Verdana"/>
              </a:rPr>
              <a:t>c</a:t>
            </a:r>
            <a:r>
              <a:rPr sz="800" b="1" spc="5" dirty="0">
                <a:latin typeface="Verdana"/>
                <a:cs typeface="Verdana"/>
              </a:rPr>
              <a:t>o</a:t>
            </a:r>
            <a:r>
              <a:rPr sz="800" b="1" spc="10" dirty="0">
                <a:latin typeface="Verdana"/>
                <a:cs typeface="Verdana"/>
              </a:rPr>
              <a:t>nt</a:t>
            </a:r>
            <a:r>
              <a:rPr sz="800" b="1" dirty="0">
                <a:latin typeface="Verdana"/>
                <a:cs typeface="Verdana"/>
              </a:rPr>
              <a:t>i</a:t>
            </a:r>
            <a:r>
              <a:rPr sz="800" b="1" spc="10" dirty="0">
                <a:latin typeface="Verdana"/>
                <a:cs typeface="Verdana"/>
              </a:rPr>
              <a:t>nuous</a:t>
            </a:r>
            <a:r>
              <a:rPr sz="800" b="1" spc="-75" dirty="0">
                <a:latin typeface="Verdana"/>
                <a:cs typeface="Verdana"/>
              </a:rPr>
              <a:t> </a:t>
            </a:r>
            <a:r>
              <a:rPr sz="800" b="1" spc="60" dirty="0">
                <a:latin typeface="Verdana"/>
                <a:cs typeface="Verdana"/>
              </a:rPr>
              <a:t>m</a:t>
            </a:r>
            <a:r>
              <a:rPr sz="800" b="1" spc="5" dirty="0">
                <a:latin typeface="Verdana"/>
                <a:cs typeface="Verdana"/>
              </a:rPr>
              <a:t>oni</a:t>
            </a:r>
            <a:r>
              <a:rPr sz="800" b="1" spc="-15" dirty="0">
                <a:latin typeface="Verdana"/>
                <a:cs typeface="Verdana"/>
              </a:rPr>
              <a:t>t</a:t>
            </a:r>
            <a:r>
              <a:rPr sz="800" b="1" spc="-10" dirty="0">
                <a:latin typeface="Verdana"/>
                <a:cs typeface="Verdana"/>
              </a:rPr>
              <a:t>o</a:t>
            </a:r>
            <a:r>
              <a:rPr sz="800" b="1" spc="-20" dirty="0">
                <a:latin typeface="Verdana"/>
                <a:cs typeface="Verdana"/>
              </a:rPr>
              <a:t>r</a:t>
            </a:r>
            <a:r>
              <a:rPr sz="800" b="1" spc="10" dirty="0">
                <a:latin typeface="Verdana"/>
                <a:cs typeface="Verdana"/>
              </a:rPr>
              <a:t>in</a:t>
            </a:r>
            <a:r>
              <a:rPr sz="800" b="1" spc="30" dirty="0">
                <a:latin typeface="Verdana"/>
                <a:cs typeface="Verdana"/>
              </a:rPr>
              <a:t>g  </a:t>
            </a:r>
            <a:r>
              <a:rPr sz="800" spc="-15" dirty="0">
                <a:latin typeface="Verdana"/>
                <a:cs typeface="Verdana"/>
              </a:rPr>
              <a:t>a</a:t>
            </a:r>
            <a:r>
              <a:rPr sz="800" spc="25" dirty="0">
                <a:latin typeface="Verdana"/>
                <a:cs typeface="Verdana"/>
              </a:rPr>
              <a:t>n</a:t>
            </a:r>
            <a:r>
              <a:rPr sz="800" spc="35" dirty="0">
                <a:latin typeface="Verdana"/>
                <a:cs typeface="Verdana"/>
              </a:rPr>
              <a:t>d</a:t>
            </a:r>
            <a:r>
              <a:rPr sz="800" spc="-75" dirty="0">
                <a:latin typeface="Verdana"/>
                <a:cs typeface="Verdana"/>
              </a:rPr>
              <a:t> </a:t>
            </a:r>
            <a:r>
              <a:rPr sz="800" b="1" spc="-15" dirty="0">
                <a:latin typeface="Verdana"/>
                <a:cs typeface="Verdana"/>
              </a:rPr>
              <a:t>a</a:t>
            </a:r>
            <a:r>
              <a:rPr sz="800" b="1" spc="30" dirty="0">
                <a:latin typeface="Verdana"/>
                <a:cs typeface="Verdana"/>
              </a:rPr>
              <a:t>d</a:t>
            </a:r>
            <a:r>
              <a:rPr sz="800" b="1" spc="-15" dirty="0">
                <a:latin typeface="Verdana"/>
                <a:cs typeface="Verdana"/>
              </a:rPr>
              <a:t>a</a:t>
            </a:r>
            <a:r>
              <a:rPr sz="800" b="1" spc="5" dirty="0">
                <a:latin typeface="Verdana"/>
                <a:cs typeface="Verdana"/>
              </a:rPr>
              <a:t>ptati</a:t>
            </a:r>
            <a:r>
              <a:rPr sz="800" b="1" dirty="0">
                <a:latin typeface="Verdana"/>
                <a:cs typeface="Verdana"/>
              </a:rPr>
              <a:t>o</a:t>
            </a:r>
            <a:r>
              <a:rPr sz="800" b="1" spc="25" dirty="0">
                <a:latin typeface="Verdana"/>
                <a:cs typeface="Verdana"/>
              </a:rPr>
              <a:t>n</a:t>
            </a:r>
            <a:r>
              <a:rPr sz="800" spc="-75" dirty="0">
                <a:latin typeface="Verdana"/>
                <a:cs typeface="Verdana"/>
              </a:rPr>
              <a:t> </a:t>
            </a:r>
            <a:r>
              <a:rPr sz="800" spc="-25" dirty="0">
                <a:latin typeface="Verdana"/>
                <a:cs typeface="Verdana"/>
              </a:rPr>
              <a:t>a</a:t>
            </a:r>
            <a:r>
              <a:rPr sz="800" spc="-35" dirty="0">
                <a:latin typeface="Verdana"/>
                <a:cs typeface="Verdana"/>
              </a:rPr>
              <a:t>r</a:t>
            </a:r>
            <a:r>
              <a:rPr sz="800" dirty="0">
                <a:latin typeface="Verdana"/>
                <a:cs typeface="Verdana"/>
              </a:rPr>
              <a:t>e</a:t>
            </a:r>
            <a:r>
              <a:rPr sz="800" spc="-75" dirty="0">
                <a:latin typeface="Verdana"/>
                <a:cs typeface="Verdana"/>
              </a:rPr>
              <a:t> </a:t>
            </a:r>
            <a:r>
              <a:rPr sz="800" spc="-5" dirty="0">
                <a:latin typeface="Verdana"/>
                <a:cs typeface="Verdana"/>
              </a:rPr>
              <a:t>essen</a:t>
            </a:r>
            <a:r>
              <a:rPr sz="800" spc="-10" dirty="0">
                <a:latin typeface="Verdana"/>
                <a:cs typeface="Verdana"/>
              </a:rPr>
              <a:t>t</a:t>
            </a:r>
            <a:r>
              <a:rPr sz="800" spc="-15" dirty="0">
                <a:latin typeface="Verdana"/>
                <a:cs typeface="Verdana"/>
              </a:rPr>
              <a:t>ia</a:t>
            </a:r>
            <a:r>
              <a:rPr sz="800" spc="-10" dirty="0">
                <a:latin typeface="Verdana"/>
                <a:cs typeface="Verdana"/>
              </a:rPr>
              <a:t>l</a:t>
            </a:r>
            <a:r>
              <a:rPr sz="800" spc="-75" dirty="0">
                <a:latin typeface="Verdana"/>
                <a:cs typeface="Verdana"/>
              </a:rPr>
              <a:t> </a:t>
            </a:r>
            <a:r>
              <a:rPr sz="800" spc="-25" dirty="0">
                <a:latin typeface="Verdana"/>
                <a:cs typeface="Verdana"/>
              </a:rPr>
              <a:t>f</a:t>
            </a:r>
            <a:r>
              <a:rPr sz="800" spc="5" dirty="0">
                <a:latin typeface="Verdana"/>
                <a:cs typeface="Verdana"/>
              </a:rPr>
              <a:t>o</a:t>
            </a:r>
            <a:r>
              <a:rPr sz="800" spc="-25" dirty="0">
                <a:latin typeface="Verdana"/>
                <a:cs typeface="Verdana"/>
              </a:rPr>
              <a:t>r  </a:t>
            </a:r>
            <a:r>
              <a:rPr sz="800" spc="5" dirty="0">
                <a:latin typeface="Verdana"/>
                <a:cs typeface="Verdana"/>
              </a:rPr>
              <a:t>su</a:t>
            </a:r>
            <a:r>
              <a:rPr sz="800" spc="-5" dirty="0">
                <a:latin typeface="Verdana"/>
                <a:cs typeface="Verdana"/>
              </a:rPr>
              <a:t>c</a:t>
            </a:r>
            <a:r>
              <a:rPr sz="800" spc="15" dirty="0">
                <a:latin typeface="Verdana"/>
                <a:cs typeface="Verdana"/>
              </a:rPr>
              <a:t>c</a:t>
            </a:r>
            <a:r>
              <a:rPr sz="800" spc="-10" dirty="0">
                <a:latin typeface="Verdana"/>
                <a:cs typeface="Verdana"/>
              </a:rPr>
              <a:t>essful</a:t>
            </a:r>
            <a:r>
              <a:rPr sz="800" spc="-75" dirty="0">
                <a:latin typeface="Verdana"/>
                <a:cs typeface="Verdana"/>
              </a:rPr>
              <a:t> </a:t>
            </a:r>
            <a:r>
              <a:rPr sz="800" spc="10" dirty="0">
                <a:latin typeface="Verdana"/>
                <a:cs typeface="Verdana"/>
              </a:rPr>
              <a:t>i</a:t>
            </a:r>
            <a:r>
              <a:rPr sz="800" spc="35" dirty="0">
                <a:latin typeface="Verdana"/>
                <a:cs typeface="Verdana"/>
              </a:rPr>
              <a:t>m</a:t>
            </a:r>
            <a:r>
              <a:rPr sz="800" spc="20" dirty="0">
                <a:latin typeface="Verdana"/>
                <a:cs typeface="Verdana"/>
              </a:rPr>
              <a:t>plem</a:t>
            </a:r>
            <a:r>
              <a:rPr sz="800" spc="5" dirty="0">
                <a:latin typeface="Verdana"/>
                <a:cs typeface="Verdana"/>
              </a:rPr>
              <a:t>enta</a:t>
            </a:r>
            <a:r>
              <a:rPr sz="800" spc="-5" dirty="0">
                <a:latin typeface="Verdana"/>
                <a:cs typeface="Verdana"/>
              </a:rPr>
              <a:t>t</a:t>
            </a:r>
            <a:r>
              <a:rPr sz="800" spc="-10" dirty="0">
                <a:latin typeface="Verdana"/>
                <a:cs typeface="Verdana"/>
              </a:rPr>
              <a:t>i</a:t>
            </a:r>
            <a:r>
              <a:rPr sz="800" spc="-30" dirty="0">
                <a:latin typeface="Verdana"/>
                <a:cs typeface="Verdana"/>
              </a:rPr>
              <a:t>on.</a:t>
            </a:r>
            <a:endParaRPr sz="800" dirty="0">
              <a:latin typeface="Verdana"/>
              <a:cs typeface="Verdana"/>
            </a:endParaRPr>
          </a:p>
        </p:txBody>
      </p:sp>
      <p:pic>
        <p:nvPicPr>
          <p:cNvPr id="6" name="object 6"/>
          <p:cNvPicPr/>
          <p:nvPr/>
        </p:nvPicPr>
        <p:blipFill>
          <a:blip r:embed="rId2" cstate="print"/>
          <a:stretch>
            <a:fillRect/>
          </a:stretch>
        </p:blipFill>
        <p:spPr>
          <a:xfrm>
            <a:off x="2924132" y="0"/>
            <a:ext cx="2922562" cy="3287899"/>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1" y="0"/>
            <a:ext cx="5845810" cy="3288029"/>
          </a:xfrm>
          <a:custGeom>
            <a:avLst/>
            <a:gdLst/>
            <a:ahLst/>
            <a:cxnLst/>
            <a:rect l="l" t="t" r="r" b="b"/>
            <a:pathLst>
              <a:path w="5845810" h="3288029">
                <a:moveTo>
                  <a:pt x="5845213" y="0"/>
                </a:moveTo>
                <a:lnTo>
                  <a:pt x="5453367" y="0"/>
                </a:lnTo>
                <a:lnTo>
                  <a:pt x="5453367" y="391160"/>
                </a:lnTo>
                <a:lnTo>
                  <a:pt x="5453367" y="2895600"/>
                </a:lnTo>
                <a:lnTo>
                  <a:pt x="3865029" y="2895600"/>
                </a:lnTo>
                <a:lnTo>
                  <a:pt x="3865029" y="2894457"/>
                </a:lnTo>
                <a:lnTo>
                  <a:pt x="1980222" y="2894457"/>
                </a:lnTo>
                <a:lnTo>
                  <a:pt x="1980222" y="2895600"/>
                </a:lnTo>
                <a:lnTo>
                  <a:pt x="391858" y="2895600"/>
                </a:lnTo>
                <a:lnTo>
                  <a:pt x="391858" y="391160"/>
                </a:lnTo>
                <a:lnTo>
                  <a:pt x="1980222" y="391160"/>
                </a:lnTo>
                <a:lnTo>
                  <a:pt x="1980222" y="392595"/>
                </a:lnTo>
                <a:lnTo>
                  <a:pt x="3865029" y="392595"/>
                </a:lnTo>
                <a:lnTo>
                  <a:pt x="3865029" y="391160"/>
                </a:lnTo>
                <a:lnTo>
                  <a:pt x="5453367" y="391160"/>
                </a:lnTo>
                <a:lnTo>
                  <a:pt x="5453367" y="0"/>
                </a:lnTo>
                <a:lnTo>
                  <a:pt x="3776573" y="0"/>
                </a:lnTo>
                <a:lnTo>
                  <a:pt x="2068664" y="25"/>
                </a:lnTo>
                <a:lnTo>
                  <a:pt x="0" y="0"/>
                </a:lnTo>
                <a:lnTo>
                  <a:pt x="0" y="391160"/>
                </a:lnTo>
                <a:lnTo>
                  <a:pt x="0" y="2895600"/>
                </a:lnTo>
                <a:lnTo>
                  <a:pt x="0" y="3288030"/>
                </a:lnTo>
                <a:lnTo>
                  <a:pt x="2068664" y="3288030"/>
                </a:lnTo>
                <a:lnTo>
                  <a:pt x="2068664" y="3287014"/>
                </a:lnTo>
                <a:lnTo>
                  <a:pt x="3776573" y="3287014"/>
                </a:lnTo>
                <a:lnTo>
                  <a:pt x="3776573" y="3288030"/>
                </a:lnTo>
                <a:lnTo>
                  <a:pt x="5845213" y="3288030"/>
                </a:lnTo>
                <a:lnTo>
                  <a:pt x="5845213" y="2895600"/>
                </a:lnTo>
                <a:lnTo>
                  <a:pt x="5845213" y="391160"/>
                </a:lnTo>
                <a:lnTo>
                  <a:pt x="5845213" y="0"/>
                </a:lnTo>
                <a:close/>
              </a:path>
            </a:pathLst>
          </a:custGeom>
          <a:solidFill>
            <a:srgbClr val="000000"/>
          </a:solidFill>
        </p:spPr>
        <p:txBody>
          <a:bodyPr wrap="square" lIns="0" tIns="0" rIns="0" bIns="0" rtlCol="0"/>
          <a:lstStyle/>
          <a:p>
            <a:endParaRPr/>
          </a:p>
        </p:txBody>
      </p:sp>
      <p:sp>
        <p:nvSpPr>
          <p:cNvPr id="6" name="object 6"/>
          <p:cNvSpPr txBox="1">
            <a:spLocks noGrp="1"/>
          </p:cNvSpPr>
          <p:nvPr>
            <p:ph type="title"/>
          </p:nvPr>
        </p:nvSpPr>
        <p:spPr>
          <a:xfrm>
            <a:off x="1839644" y="760563"/>
            <a:ext cx="2165985" cy="514984"/>
          </a:xfrm>
          <a:prstGeom prst="rect">
            <a:avLst/>
          </a:prstGeom>
        </p:spPr>
        <p:txBody>
          <a:bodyPr vert="horz" wrap="square" lIns="0" tIns="13335" rIns="0" bIns="0" rtlCol="0">
            <a:spAutoFit/>
          </a:bodyPr>
          <a:lstStyle/>
          <a:p>
            <a:pPr marL="12700">
              <a:lnSpc>
                <a:spcPct val="100000"/>
              </a:lnSpc>
              <a:spcBef>
                <a:spcPts val="105"/>
              </a:spcBef>
            </a:pPr>
            <a:r>
              <a:rPr sz="3200" spc="420" dirty="0"/>
              <a:t>C</a:t>
            </a:r>
            <a:r>
              <a:rPr sz="3200" spc="-15" dirty="0"/>
              <a:t>o</a:t>
            </a:r>
            <a:r>
              <a:rPr sz="3200" spc="30" dirty="0"/>
              <a:t>n</a:t>
            </a:r>
            <a:r>
              <a:rPr sz="3200" spc="85" dirty="0"/>
              <a:t>c</a:t>
            </a:r>
            <a:r>
              <a:rPr sz="3200" spc="15" dirty="0"/>
              <a:t>l</a:t>
            </a:r>
            <a:r>
              <a:rPr sz="3200" spc="25" dirty="0"/>
              <a:t>u</a:t>
            </a:r>
            <a:r>
              <a:rPr sz="3200" spc="5" dirty="0"/>
              <a:t>s</a:t>
            </a:r>
            <a:r>
              <a:rPr sz="3200" spc="-5" dirty="0"/>
              <a:t>i</a:t>
            </a:r>
            <a:r>
              <a:rPr sz="3200" spc="-10" dirty="0"/>
              <a:t>o</a:t>
            </a:r>
            <a:r>
              <a:rPr sz="3200" spc="35" dirty="0"/>
              <a:t>n</a:t>
            </a:r>
            <a:endParaRPr sz="3200"/>
          </a:p>
        </p:txBody>
      </p:sp>
      <p:sp>
        <p:nvSpPr>
          <p:cNvPr id="7" name="object 7"/>
          <p:cNvSpPr txBox="1"/>
          <p:nvPr/>
        </p:nvSpPr>
        <p:spPr>
          <a:xfrm>
            <a:off x="1327150" y="1403015"/>
            <a:ext cx="3277759" cy="633095"/>
          </a:xfrm>
          <a:prstGeom prst="rect">
            <a:avLst/>
          </a:prstGeom>
        </p:spPr>
        <p:txBody>
          <a:bodyPr vert="horz" wrap="square" lIns="0" tIns="11430" rIns="0" bIns="0" rtlCol="0">
            <a:spAutoFit/>
          </a:bodyPr>
          <a:lstStyle/>
          <a:p>
            <a:pPr marL="12700" marR="5080" indent="-635" algn="ctr">
              <a:lnSpc>
                <a:spcPct val="100000"/>
              </a:lnSpc>
              <a:spcBef>
                <a:spcPts val="90"/>
              </a:spcBef>
            </a:pPr>
            <a:r>
              <a:rPr sz="800" spc="15" dirty="0">
                <a:latin typeface="Tahoma"/>
                <a:cs typeface="Tahoma"/>
              </a:rPr>
              <a:t>In</a:t>
            </a:r>
            <a:r>
              <a:rPr sz="800" spc="-45" dirty="0">
                <a:latin typeface="Tahoma"/>
                <a:cs typeface="Tahoma"/>
              </a:rPr>
              <a:t> </a:t>
            </a:r>
            <a:r>
              <a:rPr sz="800" spc="45" dirty="0">
                <a:latin typeface="Tahoma"/>
                <a:cs typeface="Tahoma"/>
              </a:rPr>
              <a:t>conclusion,</a:t>
            </a:r>
            <a:r>
              <a:rPr sz="800" spc="-40" dirty="0">
                <a:latin typeface="Tahoma"/>
                <a:cs typeface="Tahoma"/>
              </a:rPr>
              <a:t> </a:t>
            </a:r>
            <a:r>
              <a:rPr sz="800" spc="50" dirty="0">
                <a:latin typeface="Tahoma"/>
                <a:cs typeface="Tahoma"/>
              </a:rPr>
              <a:t>leveraging</a:t>
            </a:r>
            <a:r>
              <a:rPr sz="800" spc="-40" dirty="0">
                <a:latin typeface="Tahoma"/>
                <a:cs typeface="Tahoma"/>
              </a:rPr>
              <a:t> </a:t>
            </a:r>
            <a:r>
              <a:rPr sz="800" spc="60" dirty="0">
                <a:latin typeface="Tahoma"/>
                <a:cs typeface="Tahoma"/>
              </a:rPr>
              <a:t>data</a:t>
            </a:r>
            <a:r>
              <a:rPr sz="800" spc="-40" dirty="0">
                <a:latin typeface="Tahoma"/>
                <a:cs typeface="Tahoma"/>
              </a:rPr>
              <a:t> </a:t>
            </a:r>
            <a:r>
              <a:rPr sz="800" spc="55" dirty="0">
                <a:latin typeface="Tahoma"/>
                <a:cs typeface="Tahoma"/>
              </a:rPr>
              <a:t>science</a:t>
            </a:r>
            <a:r>
              <a:rPr sz="800" spc="-40" dirty="0">
                <a:latin typeface="Tahoma"/>
                <a:cs typeface="Tahoma"/>
              </a:rPr>
              <a:t> </a:t>
            </a:r>
            <a:r>
              <a:rPr sz="800" spc="30" dirty="0">
                <a:latin typeface="Tahoma"/>
                <a:cs typeface="Tahoma"/>
              </a:rPr>
              <a:t>for</a:t>
            </a:r>
            <a:r>
              <a:rPr sz="800" spc="-40" dirty="0">
                <a:latin typeface="Tahoma"/>
                <a:cs typeface="Tahoma"/>
              </a:rPr>
              <a:t> </a:t>
            </a:r>
            <a:r>
              <a:rPr sz="800" spc="70" dirty="0">
                <a:latin typeface="Tahoma"/>
                <a:cs typeface="Tahoma"/>
              </a:rPr>
              <a:t>enhanced</a:t>
            </a:r>
            <a:r>
              <a:rPr sz="800" spc="-40" dirty="0">
                <a:latin typeface="Tahoma"/>
                <a:cs typeface="Tahoma"/>
              </a:rPr>
              <a:t> </a:t>
            </a:r>
            <a:r>
              <a:rPr sz="800" spc="55" dirty="0">
                <a:latin typeface="Tahoma"/>
                <a:cs typeface="Tahoma"/>
              </a:rPr>
              <a:t>decision </a:t>
            </a:r>
            <a:r>
              <a:rPr sz="800" spc="60" dirty="0">
                <a:latin typeface="Tahoma"/>
                <a:cs typeface="Tahoma"/>
              </a:rPr>
              <a:t> </a:t>
            </a:r>
            <a:r>
              <a:rPr sz="800" spc="80" dirty="0">
                <a:latin typeface="Tahoma"/>
                <a:cs typeface="Tahoma"/>
              </a:rPr>
              <a:t>making </a:t>
            </a:r>
            <a:r>
              <a:rPr sz="800" spc="55" dirty="0">
                <a:latin typeface="Tahoma"/>
                <a:cs typeface="Tahoma"/>
              </a:rPr>
              <a:t>in loan </a:t>
            </a:r>
            <a:r>
              <a:rPr sz="800" spc="45" dirty="0">
                <a:latin typeface="Tahoma"/>
                <a:cs typeface="Tahoma"/>
              </a:rPr>
              <a:t>approval </a:t>
            </a:r>
            <a:r>
              <a:rPr sz="800" spc="30" dirty="0">
                <a:latin typeface="Tahoma"/>
                <a:cs typeface="Tahoma"/>
              </a:rPr>
              <a:t>offers </a:t>
            </a:r>
            <a:r>
              <a:rPr sz="800" spc="55" dirty="0">
                <a:latin typeface="Tahoma"/>
                <a:cs typeface="Tahoma"/>
              </a:rPr>
              <a:t>opportunities </a:t>
            </a:r>
            <a:r>
              <a:rPr sz="800" b="1" spc="25" dirty="0">
                <a:latin typeface="Tahoma"/>
                <a:cs typeface="Tahoma"/>
              </a:rPr>
              <a:t>for </a:t>
            </a:r>
            <a:r>
              <a:rPr sz="800" b="1" spc="60" dirty="0">
                <a:latin typeface="Tahoma"/>
                <a:cs typeface="Tahoma"/>
              </a:rPr>
              <a:t>improved </a:t>
            </a:r>
            <a:r>
              <a:rPr sz="800" b="1" spc="65" dirty="0">
                <a:latin typeface="Tahoma"/>
                <a:cs typeface="Tahoma"/>
              </a:rPr>
              <a:t> </a:t>
            </a:r>
            <a:r>
              <a:rPr sz="800" b="1" spc="45" dirty="0">
                <a:latin typeface="Tahoma"/>
                <a:cs typeface="Tahoma"/>
              </a:rPr>
              <a:t>efﬁciency, </a:t>
            </a:r>
            <a:r>
              <a:rPr sz="800" b="1" spc="35" dirty="0">
                <a:latin typeface="Tahoma"/>
                <a:cs typeface="Tahoma"/>
              </a:rPr>
              <a:t>risk </a:t>
            </a:r>
            <a:r>
              <a:rPr sz="800" b="1" spc="70" dirty="0">
                <a:latin typeface="Tahoma"/>
                <a:cs typeface="Tahoma"/>
              </a:rPr>
              <a:t>management,</a:t>
            </a:r>
            <a:r>
              <a:rPr sz="800" spc="70" dirty="0">
                <a:latin typeface="Tahoma"/>
                <a:cs typeface="Tahoma"/>
              </a:rPr>
              <a:t> </a:t>
            </a:r>
            <a:r>
              <a:rPr sz="800" spc="75" dirty="0">
                <a:latin typeface="Tahoma"/>
                <a:cs typeface="Tahoma"/>
              </a:rPr>
              <a:t>and </a:t>
            </a:r>
            <a:r>
              <a:rPr sz="800" b="1" spc="65" dirty="0">
                <a:latin typeface="Tahoma"/>
                <a:cs typeface="Tahoma"/>
              </a:rPr>
              <a:t>customer </a:t>
            </a:r>
            <a:r>
              <a:rPr sz="800" b="1" spc="35" dirty="0">
                <a:latin typeface="Tahoma"/>
                <a:cs typeface="Tahoma"/>
              </a:rPr>
              <a:t>satisfaction</a:t>
            </a:r>
            <a:r>
              <a:rPr sz="800" spc="35" dirty="0">
                <a:latin typeface="Tahoma"/>
                <a:cs typeface="Tahoma"/>
              </a:rPr>
              <a:t>. </a:t>
            </a:r>
            <a:r>
              <a:rPr sz="800" spc="40" dirty="0">
                <a:latin typeface="Tahoma"/>
                <a:cs typeface="Tahoma"/>
              </a:rPr>
              <a:t> </a:t>
            </a:r>
            <a:r>
              <a:rPr sz="800" spc="75" dirty="0">
                <a:latin typeface="Tahoma"/>
                <a:cs typeface="Tahoma"/>
              </a:rPr>
              <a:t>Embracing</a:t>
            </a:r>
            <a:r>
              <a:rPr sz="800" spc="-50" dirty="0">
                <a:latin typeface="Tahoma"/>
                <a:cs typeface="Tahoma"/>
              </a:rPr>
              <a:t> </a:t>
            </a:r>
            <a:r>
              <a:rPr sz="800" spc="50" dirty="0">
                <a:latin typeface="Tahoma"/>
                <a:cs typeface="Tahoma"/>
              </a:rPr>
              <a:t>data-driven</a:t>
            </a:r>
            <a:r>
              <a:rPr sz="800" spc="-45" dirty="0">
                <a:latin typeface="Tahoma"/>
                <a:cs typeface="Tahoma"/>
              </a:rPr>
              <a:t> </a:t>
            </a:r>
            <a:r>
              <a:rPr sz="800" spc="45" dirty="0">
                <a:latin typeface="Tahoma"/>
                <a:cs typeface="Tahoma"/>
              </a:rPr>
              <a:t>strategies</a:t>
            </a:r>
            <a:r>
              <a:rPr sz="800" spc="-45" dirty="0">
                <a:latin typeface="Tahoma"/>
                <a:cs typeface="Tahoma"/>
              </a:rPr>
              <a:t> </a:t>
            </a:r>
            <a:r>
              <a:rPr sz="800" spc="25" dirty="0">
                <a:latin typeface="Tahoma"/>
                <a:cs typeface="Tahoma"/>
              </a:rPr>
              <a:t>is</a:t>
            </a:r>
            <a:r>
              <a:rPr sz="800" spc="-45" dirty="0">
                <a:latin typeface="Tahoma"/>
                <a:cs typeface="Tahoma"/>
              </a:rPr>
              <a:t> </a:t>
            </a:r>
            <a:r>
              <a:rPr sz="800" spc="45" dirty="0">
                <a:latin typeface="Tahoma"/>
                <a:cs typeface="Tahoma"/>
              </a:rPr>
              <a:t>essential</a:t>
            </a:r>
            <a:r>
              <a:rPr sz="800" spc="-50" dirty="0">
                <a:latin typeface="Tahoma"/>
                <a:cs typeface="Tahoma"/>
              </a:rPr>
              <a:t> </a:t>
            </a:r>
            <a:r>
              <a:rPr sz="800" spc="25" dirty="0">
                <a:latin typeface="Tahoma"/>
                <a:cs typeface="Tahoma"/>
              </a:rPr>
              <a:t>for</a:t>
            </a:r>
            <a:r>
              <a:rPr sz="800" spc="-45" dirty="0">
                <a:latin typeface="Tahoma"/>
                <a:cs typeface="Tahoma"/>
              </a:rPr>
              <a:t> </a:t>
            </a:r>
            <a:r>
              <a:rPr sz="800" spc="65" dirty="0">
                <a:latin typeface="Tahoma"/>
                <a:cs typeface="Tahoma"/>
              </a:rPr>
              <a:t>the</a:t>
            </a:r>
            <a:r>
              <a:rPr sz="800" spc="-45" dirty="0">
                <a:latin typeface="Tahoma"/>
                <a:cs typeface="Tahoma"/>
              </a:rPr>
              <a:t> </a:t>
            </a:r>
            <a:r>
              <a:rPr sz="800" spc="50" dirty="0">
                <a:latin typeface="Tahoma"/>
                <a:cs typeface="Tahoma"/>
              </a:rPr>
              <a:t>future</a:t>
            </a:r>
            <a:r>
              <a:rPr sz="800" spc="-45" dirty="0">
                <a:latin typeface="Tahoma"/>
                <a:cs typeface="Tahoma"/>
              </a:rPr>
              <a:t> </a:t>
            </a:r>
            <a:r>
              <a:rPr sz="800" spc="35" dirty="0">
                <a:latin typeface="Tahoma"/>
                <a:cs typeface="Tahoma"/>
              </a:rPr>
              <a:t>of </a:t>
            </a:r>
            <a:r>
              <a:rPr sz="800" spc="-235" dirty="0">
                <a:latin typeface="Tahoma"/>
                <a:cs typeface="Tahoma"/>
              </a:rPr>
              <a:t> </a:t>
            </a:r>
            <a:r>
              <a:rPr sz="800" spc="55" dirty="0">
                <a:latin typeface="Tahoma"/>
                <a:cs typeface="Tahoma"/>
              </a:rPr>
              <a:t>loan</a:t>
            </a:r>
            <a:r>
              <a:rPr sz="800" spc="-50" dirty="0">
                <a:latin typeface="Tahoma"/>
                <a:cs typeface="Tahoma"/>
              </a:rPr>
              <a:t> </a:t>
            </a:r>
            <a:r>
              <a:rPr sz="800" spc="30" dirty="0">
                <a:latin typeface="Tahoma"/>
                <a:cs typeface="Tahoma"/>
              </a:rPr>
              <a:t>approval.</a:t>
            </a:r>
            <a:endParaRPr sz="800" dirty="0">
              <a:latin typeface="Tahoma"/>
              <a:cs typeface="Tahom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512" y="8"/>
            <a:ext cx="5845810" cy="3288029"/>
          </a:xfrm>
          <a:custGeom>
            <a:avLst/>
            <a:gdLst/>
            <a:ahLst/>
            <a:cxnLst/>
            <a:rect l="l" t="t" r="r" b="b"/>
            <a:pathLst>
              <a:path w="5845810" h="3288029">
                <a:moveTo>
                  <a:pt x="0" y="3287938"/>
                </a:moveTo>
                <a:lnTo>
                  <a:pt x="5845240" y="3287938"/>
                </a:lnTo>
                <a:lnTo>
                  <a:pt x="5845240" y="0"/>
                </a:lnTo>
                <a:lnTo>
                  <a:pt x="0" y="0"/>
                </a:lnTo>
                <a:lnTo>
                  <a:pt x="0" y="3287938"/>
                </a:lnTo>
                <a:close/>
              </a:path>
            </a:pathLst>
          </a:custGeom>
          <a:solidFill>
            <a:srgbClr val="000000"/>
          </a:solidFill>
        </p:spPr>
        <p:txBody>
          <a:bodyPr wrap="square" lIns="0" tIns="0" rIns="0" bIns="0" rtlCol="0"/>
          <a:lstStyle/>
          <a:p>
            <a:endParaRPr/>
          </a:p>
        </p:txBody>
      </p:sp>
      <p:sp>
        <p:nvSpPr>
          <p:cNvPr id="6" name="object 6"/>
          <p:cNvSpPr txBox="1">
            <a:spLocks noGrp="1"/>
          </p:cNvSpPr>
          <p:nvPr>
            <p:ph type="title"/>
          </p:nvPr>
        </p:nvSpPr>
        <p:spPr>
          <a:xfrm>
            <a:off x="473968" y="800274"/>
            <a:ext cx="2294890" cy="754380"/>
          </a:xfrm>
          <a:prstGeom prst="rect">
            <a:avLst/>
          </a:prstGeom>
        </p:spPr>
        <p:txBody>
          <a:bodyPr vert="horz" wrap="square" lIns="0" tIns="16510" rIns="0" bIns="0" rtlCol="0">
            <a:spAutoFit/>
          </a:bodyPr>
          <a:lstStyle/>
          <a:p>
            <a:pPr marL="12700">
              <a:lnSpc>
                <a:spcPct val="100000"/>
              </a:lnSpc>
              <a:spcBef>
                <a:spcPts val="130"/>
              </a:spcBef>
            </a:pPr>
            <a:r>
              <a:rPr sz="4750" spc="125" dirty="0">
                <a:solidFill>
                  <a:srgbClr val="FFFFFF"/>
                </a:solidFill>
              </a:rPr>
              <a:t>T</a:t>
            </a:r>
            <a:r>
              <a:rPr sz="4750" spc="-25" dirty="0">
                <a:solidFill>
                  <a:srgbClr val="FFFFFF"/>
                </a:solidFill>
              </a:rPr>
              <a:t>hanks!</a:t>
            </a:r>
            <a:endParaRPr sz="4750"/>
          </a:p>
        </p:txBody>
      </p:sp>
      <p:sp>
        <p:nvSpPr>
          <p:cNvPr id="7" name="object 7"/>
          <p:cNvSpPr txBox="1"/>
          <p:nvPr/>
        </p:nvSpPr>
        <p:spPr>
          <a:xfrm>
            <a:off x="473956" y="1616574"/>
            <a:ext cx="2758194" cy="824585"/>
          </a:xfrm>
          <a:prstGeom prst="rect">
            <a:avLst/>
          </a:prstGeom>
        </p:spPr>
        <p:txBody>
          <a:bodyPr vert="horz" wrap="square" lIns="0" tIns="8890" rIns="0" bIns="0" rtlCol="0">
            <a:spAutoFit/>
          </a:bodyPr>
          <a:lstStyle/>
          <a:p>
            <a:r>
              <a:rPr sz="850" spc="65" dirty="0">
                <a:solidFill>
                  <a:schemeClr val="bg1"/>
                </a:solidFill>
                <a:latin typeface="Verdana"/>
                <a:cs typeface="Verdana"/>
              </a:rPr>
              <a:t>D</a:t>
            </a:r>
            <a:r>
              <a:rPr sz="850" spc="35" dirty="0">
                <a:solidFill>
                  <a:schemeClr val="bg1"/>
                </a:solidFill>
                <a:latin typeface="Verdana"/>
                <a:cs typeface="Verdana"/>
              </a:rPr>
              <a:t>o</a:t>
            </a:r>
            <a:r>
              <a:rPr sz="850" spc="-70" dirty="0">
                <a:solidFill>
                  <a:schemeClr val="bg1"/>
                </a:solidFill>
                <a:latin typeface="Verdana"/>
                <a:cs typeface="Verdana"/>
              </a:rPr>
              <a:t> </a:t>
            </a:r>
            <a:r>
              <a:rPr sz="850" spc="-45" dirty="0">
                <a:solidFill>
                  <a:schemeClr val="bg1"/>
                </a:solidFill>
                <a:latin typeface="Verdana"/>
                <a:cs typeface="Verdana"/>
              </a:rPr>
              <a:t>y</a:t>
            </a:r>
            <a:r>
              <a:rPr sz="850" spc="45" dirty="0">
                <a:solidFill>
                  <a:schemeClr val="bg1"/>
                </a:solidFill>
                <a:latin typeface="Verdana"/>
                <a:cs typeface="Verdana"/>
              </a:rPr>
              <a:t>ou</a:t>
            </a:r>
            <a:r>
              <a:rPr sz="850" spc="-70" dirty="0">
                <a:solidFill>
                  <a:schemeClr val="bg1"/>
                </a:solidFill>
                <a:latin typeface="Verdana"/>
                <a:cs typeface="Verdana"/>
              </a:rPr>
              <a:t> </a:t>
            </a:r>
            <a:r>
              <a:rPr sz="850" spc="50" dirty="0">
                <a:solidFill>
                  <a:schemeClr val="bg1"/>
                </a:solidFill>
                <a:latin typeface="Verdana"/>
                <a:cs typeface="Verdana"/>
              </a:rPr>
              <a:t>h</a:t>
            </a:r>
            <a:r>
              <a:rPr sz="850" spc="-5" dirty="0">
                <a:solidFill>
                  <a:schemeClr val="bg1"/>
                </a:solidFill>
                <a:latin typeface="Verdana"/>
                <a:cs typeface="Verdana"/>
              </a:rPr>
              <a:t>a</a:t>
            </a:r>
            <a:r>
              <a:rPr sz="850" spc="-45" dirty="0">
                <a:solidFill>
                  <a:schemeClr val="bg1"/>
                </a:solidFill>
                <a:latin typeface="Verdana"/>
                <a:cs typeface="Verdana"/>
              </a:rPr>
              <a:t>v</a:t>
            </a:r>
            <a:r>
              <a:rPr sz="850" spc="25" dirty="0">
                <a:solidFill>
                  <a:schemeClr val="bg1"/>
                </a:solidFill>
                <a:latin typeface="Verdana"/>
                <a:cs typeface="Verdana"/>
              </a:rPr>
              <a:t>e</a:t>
            </a:r>
            <a:r>
              <a:rPr sz="850" spc="-70" dirty="0">
                <a:solidFill>
                  <a:schemeClr val="bg1"/>
                </a:solidFill>
                <a:latin typeface="Verdana"/>
                <a:cs typeface="Verdana"/>
              </a:rPr>
              <a:t> </a:t>
            </a:r>
            <a:r>
              <a:rPr sz="850" dirty="0">
                <a:solidFill>
                  <a:schemeClr val="bg1"/>
                </a:solidFill>
                <a:latin typeface="Verdana"/>
                <a:cs typeface="Verdana"/>
              </a:rPr>
              <a:t>a</a:t>
            </a:r>
            <a:r>
              <a:rPr sz="850" spc="45" dirty="0">
                <a:solidFill>
                  <a:schemeClr val="bg1"/>
                </a:solidFill>
                <a:latin typeface="Verdana"/>
                <a:cs typeface="Verdana"/>
              </a:rPr>
              <a:t>n</a:t>
            </a:r>
            <a:r>
              <a:rPr sz="850" spc="-30" dirty="0">
                <a:solidFill>
                  <a:schemeClr val="bg1"/>
                </a:solidFill>
                <a:latin typeface="Verdana"/>
                <a:cs typeface="Verdana"/>
              </a:rPr>
              <a:t>y</a:t>
            </a:r>
            <a:r>
              <a:rPr sz="850" spc="-70" dirty="0">
                <a:solidFill>
                  <a:schemeClr val="bg1"/>
                </a:solidFill>
                <a:latin typeface="Verdana"/>
                <a:cs typeface="Verdana"/>
              </a:rPr>
              <a:t> </a:t>
            </a:r>
            <a:r>
              <a:rPr sz="850" spc="60" dirty="0">
                <a:solidFill>
                  <a:schemeClr val="bg1"/>
                </a:solidFill>
                <a:latin typeface="Verdana"/>
                <a:cs typeface="Verdana"/>
              </a:rPr>
              <a:t>q</a:t>
            </a:r>
            <a:r>
              <a:rPr sz="850" spc="40" dirty="0">
                <a:solidFill>
                  <a:schemeClr val="bg1"/>
                </a:solidFill>
                <a:latin typeface="Verdana"/>
                <a:cs typeface="Verdana"/>
              </a:rPr>
              <a:t>u</a:t>
            </a:r>
            <a:r>
              <a:rPr sz="850" spc="30" dirty="0">
                <a:solidFill>
                  <a:schemeClr val="bg1"/>
                </a:solidFill>
                <a:latin typeface="Verdana"/>
                <a:cs typeface="Verdana"/>
              </a:rPr>
              <a:t>e</a:t>
            </a:r>
            <a:r>
              <a:rPr sz="850" spc="-20" dirty="0">
                <a:solidFill>
                  <a:schemeClr val="bg1"/>
                </a:solidFill>
                <a:latin typeface="Verdana"/>
                <a:cs typeface="Verdana"/>
              </a:rPr>
              <a:t>s</a:t>
            </a:r>
            <a:r>
              <a:rPr sz="850" spc="15" dirty="0">
                <a:solidFill>
                  <a:schemeClr val="bg1"/>
                </a:solidFill>
                <a:latin typeface="Verdana"/>
                <a:cs typeface="Verdana"/>
              </a:rPr>
              <a:t>t</a:t>
            </a:r>
            <a:r>
              <a:rPr sz="850" spc="10" dirty="0">
                <a:solidFill>
                  <a:schemeClr val="bg1"/>
                </a:solidFill>
                <a:latin typeface="Verdana"/>
                <a:cs typeface="Verdana"/>
              </a:rPr>
              <a:t>i</a:t>
            </a:r>
            <a:r>
              <a:rPr sz="850" spc="20" dirty="0">
                <a:solidFill>
                  <a:schemeClr val="bg1"/>
                </a:solidFill>
                <a:latin typeface="Verdana"/>
                <a:cs typeface="Verdana"/>
              </a:rPr>
              <a:t>o</a:t>
            </a:r>
            <a:r>
              <a:rPr sz="850" spc="50" dirty="0">
                <a:solidFill>
                  <a:schemeClr val="bg1"/>
                </a:solidFill>
                <a:latin typeface="Verdana"/>
                <a:cs typeface="Verdana"/>
              </a:rPr>
              <a:t>n</a:t>
            </a:r>
            <a:r>
              <a:rPr sz="850" spc="-35" dirty="0">
                <a:solidFill>
                  <a:schemeClr val="bg1"/>
                </a:solidFill>
                <a:latin typeface="Verdana"/>
                <a:cs typeface="Verdana"/>
              </a:rPr>
              <a:t>s</a:t>
            </a:r>
            <a:r>
              <a:rPr sz="850" spc="25" dirty="0" smtClean="0">
                <a:solidFill>
                  <a:schemeClr val="bg1"/>
                </a:solidFill>
                <a:latin typeface="Verdana"/>
                <a:cs typeface="Verdana"/>
              </a:rPr>
              <a:t>?</a:t>
            </a:r>
            <a:endParaRPr lang="en-US" sz="850" spc="25" dirty="0" smtClean="0">
              <a:solidFill>
                <a:schemeClr val="bg1"/>
              </a:solidFill>
              <a:latin typeface="Verdana"/>
              <a:cs typeface="Verdana"/>
            </a:endParaRPr>
          </a:p>
          <a:p>
            <a:endParaRPr lang="en-US" sz="850" spc="25" dirty="0" smtClean="0">
              <a:solidFill>
                <a:schemeClr val="bg1"/>
              </a:solidFill>
              <a:latin typeface="Verdana"/>
              <a:cs typeface="Verdana"/>
            </a:endParaRPr>
          </a:p>
          <a:p>
            <a:r>
              <a:rPr lang="en-US" sz="850" spc="25" dirty="0" smtClean="0">
                <a:solidFill>
                  <a:schemeClr val="bg1"/>
                </a:solidFill>
                <a:latin typeface="Verdana"/>
                <a:cs typeface="Verdana"/>
              </a:rPr>
              <a:t>Team members:- </a:t>
            </a:r>
            <a:r>
              <a:rPr lang="en-IN" sz="900" dirty="0" smtClean="0">
                <a:solidFill>
                  <a:schemeClr val="bg1"/>
                </a:solidFill>
              </a:rPr>
              <a:t>Abhishek Singh</a:t>
            </a:r>
            <a:endParaRPr lang="en-US" sz="900" dirty="0">
              <a:solidFill>
                <a:schemeClr val="bg1"/>
              </a:solidFill>
            </a:endParaRPr>
          </a:p>
          <a:p>
            <a:r>
              <a:rPr lang="en-IN" sz="900" dirty="0" smtClean="0">
                <a:solidFill>
                  <a:schemeClr val="bg1"/>
                </a:solidFill>
              </a:rPr>
              <a:t>	     Kumar </a:t>
            </a:r>
            <a:r>
              <a:rPr lang="en-IN" sz="900" dirty="0" err="1" smtClean="0">
                <a:solidFill>
                  <a:schemeClr val="bg1"/>
                </a:solidFill>
              </a:rPr>
              <a:t>Shubham</a:t>
            </a:r>
            <a:endParaRPr lang="en-IN" sz="900" dirty="0" smtClean="0">
              <a:solidFill>
                <a:schemeClr val="bg1"/>
              </a:solidFill>
            </a:endParaRPr>
          </a:p>
          <a:p>
            <a:r>
              <a:rPr lang="en-IN" sz="900" dirty="0" smtClean="0">
                <a:solidFill>
                  <a:schemeClr val="bg1"/>
                </a:solidFill>
              </a:rPr>
              <a:t>	     </a:t>
            </a:r>
            <a:r>
              <a:rPr lang="en-IN" sz="900" dirty="0" err="1" smtClean="0">
                <a:solidFill>
                  <a:schemeClr val="bg1"/>
                </a:solidFill>
              </a:rPr>
              <a:t>Preet</a:t>
            </a:r>
            <a:r>
              <a:rPr lang="en-IN" sz="900" dirty="0" smtClean="0">
                <a:solidFill>
                  <a:schemeClr val="bg1"/>
                </a:solidFill>
              </a:rPr>
              <a:t> Kumar</a:t>
            </a:r>
          </a:p>
          <a:p>
            <a:r>
              <a:rPr lang="en-IN" sz="900" dirty="0" smtClean="0">
                <a:solidFill>
                  <a:schemeClr val="bg1"/>
                </a:solidFill>
              </a:rPr>
              <a:t>	     </a:t>
            </a:r>
            <a:r>
              <a:rPr lang="en-IN" sz="900" dirty="0" err="1" smtClean="0">
                <a:solidFill>
                  <a:schemeClr val="bg1"/>
                </a:solidFill>
              </a:rPr>
              <a:t>Tushar</a:t>
            </a:r>
            <a:r>
              <a:rPr lang="en-IN" sz="900" dirty="0" smtClean="0">
                <a:solidFill>
                  <a:schemeClr val="bg1"/>
                </a:solidFill>
              </a:rPr>
              <a:t> Singh</a:t>
            </a:r>
            <a:endParaRPr lang="en-US" sz="900"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2924126" y="8"/>
            <a:ext cx="2922905" cy="3288029"/>
            <a:chOff x="2924126" y="8"/>
            <a:chExt cx="2922905" cy="3288029"/>
          </a:xfrm>
        </p:grpSpPr>
        <p:sp>
          <p:nvSpPr>
            <p:cNvPr id="3" name="object 3"/>
            <p:cNvSpPr/>
            <p:nvPr/>
          </p:nvSpPr>
          <p:spPr>
            <a:xfrm>
              <a:off x="2924126" y="8"/>
              <a:ext cx="2922905" cy="3288029"/>
            </a:xfrm>
            <a:custGeom>
              <a:avLst/>
              <a:gdLst/>
              <a:ahLst/>
              <a:cxnLst/>
              <a:rect l="l" t="t" r="r" b="b"/>
              <a:pathLst>
                <a:path w="2922904" h="3288029">
                  <a:moveTo>
                    <a:pt x="2922614" y="0"/>
                  </a:moveTo>
                  <a:lnTo>
                    <a:pt x="0" y="0"/>
                  </a:lnTo>
                  <a:lnTo>
                    <a:pt x="0" y="3287938"/>
                  </a:lnTo>
                  <a:lnTo>
                    <a:pt x="2922614" y="3287938"/>
                  </a:lnTo>
                  <a:lnTo>
                    <a:pt x="2922614" y="0"/>
                  </a:lnTo>
                  <a:close/>
                </a:path>
              </a:pathLst>
            </a:custGeom>
            <a:solidFill>
              <a:srgbClr val="000000"/>
            </a:solidFill>
          </p:spPr>
          <p:txBody>
            <a:bodyPr wrap="square" lIns="0" tIns="0" rIns="0" bIns="0" rtlCol="0"/>
            <a:lstStyle/>
            <a:p>
              <a:endParaRPr/>
            </a:p>
          </p:txBody>
        </p:sp>
        <p:pic>
          <p:nvPicPr>
            <p:cNvPr id="4" name="object 4"/>
            <p:cNvPicPr/>
            <p:nvPr/>
          </p:nvPicPr>
          <p:blipFill>
            <a:blip r:embed="rId2" cstate="print"/>
            <a:stretch>
              <a:fillRect/>
            </a:stretch>
          </p:blipFill>
          <p:spPr>
            <a:xfrm>
              <a:off x="3342589" y="365330"/>
              <a:ext cx="2076270" cy="2545104"/>
            </a:xfrm>
            <a:prstGeom prst="rect">
              <a:avLst/>
            </a:prstGeom>
          </p:spPr>
        </p:pic>
      </p:grpSp>
      <p:sp>
        <p:nvSpPr>
          <p:cNvPr id="5" name="object 5"/>
          <p:cNvSpPr txBox="1">
            <a:spLocks noGrp="1"/>
          </p:cNvSpPr>
          <p:nvPr>
            <p:ph type="title"/>
          </p:nvPr>
        </p:nvSpPr>
        <p:spPr>
          <a:xfrm>
            <a:off x="452532" y="610989"/>
            <a:ext cx="1518285" cy="328930"/>
          </a:xfrm>
          <a:prstGeom prst="rect">
            <a:avLst/>
          </a:prstGeom>
        </p:spPr>
        <p:txBody>
          <a:bodyPr vert="horz" wrap="square" lIns="0" tIns="17780" rIns="0" bIns="0" rtlCol="0">
            <a:spAutoFit/>
          </a:bodyPr>
          <a:lstStyle/>
          <a:p>
            <a:pPr marL="12700">
              <a:lnSpc>
                <a:spcPct val="100000"/>
              </a:lnSpc>
              <a:spcBef>
                <a:spcPts val="140"/>
              </a:spcBef>
            </a:pPr>
            <a:r>
              <a:rPr sz="1950" spc="40" dirty="0"/>
              <a:t>I</a:t>
            </a:r>
            <a:r>
              <a:rPr sz="1950" spc="65" dirty="0"/>
              <a:t>n</a:t>
            </a:r>
            <a:r>
              <a:rPr sz="1950" spc="-15" dirty="0"/>
              <a:t>t</a:t>
            </a:r>
            <a:r>
              <a:rPr sz="1950" spc="-5" dirty="0"/>
              <a:t>r</a:t>
            </a:r>
            <a:r>
              <a:rPr sz="1950" spc="25" dirty="0"/>
              <a:t>oduct</a:t>
            </a:r>
            <a:r>
              <a:rPr sz="1950" spc="20" dirty="0"/>
              <a:t>ion</a:t>
            </a:r>
            <a:endParaRPr sz="1950"/>
          </a:p>
        </p:txBody>
      </p:sp>
      <p:sp>
        <p:nvSpPr>
          <p:cNvPr id="10" name="object 10"/>
          <p:cNvSpPr txBox="1"/>
          <p:nvPr/>
        </p:nvSpPr>
        <p:spPr>
          <a:xfrm>
            <a:off x="475907" y="1114425"/>
            <a:ext cx="2038350" cy="865505"/>
          </a:xfrm>
          <a:prstGeom prst="rect">
            <a:avLst/>
          </a:prstGeom>
        </p:spPr>
        <p:txBody>
          <a:bodyPr vert="horz" wrap="square" lIns="0" tIns="8890" rIns="0" bIns="0" rtlCol="0">
            <a:spAutoFit/>
          </a:bodyPr>
          <a:lstStyle/>
          <a:p>
            <a:pPr marL="12700" marR="5080">
              <a:lnSpc>
                <a:spcPct val="114900"/>
              </a:lnSpc>
              <a:spcBef>
                <a:spcPts val="70"/>
              </a:spcBef>
            </a:pPr>
            <a:r>
              <a:rPr sz="800" spc="-35" dirty="0">
                <a:latin typeface="Verdana"/>
                <a:cs typeface="Verdana"/>
              </a:rPr>
              <a:t>In</a:t>
            </a:r>
            <a:r>
              <a:rPr sz="800" spc="-75" dirty="0">
                <a:latin typeface="Verdana"/>
                <a:cs typeface="Verdana"/>
              </a:rPr>
              <a:t> </a:t>
            </a:r>
            <a:r>
              <a:rPr sz="800" spc="-5" dirty="0">
                <a:latin typeface="Verdana"/>
                <a:cs typeface="Verdana"/>
              </a:rPr>
              <a:t>this</a:t>
            </a:r>
            <a:r>
              <a:rPr sz="800" spc="-75" dirty="0">
                <a:latin typeface="Verdana"/>
                <a:cs typeface="Verdana"/>
              </a:rPr>
              <a:t> </a:t>
            </a:r>
            <a:r>
              <a:rPr sz="800" spc="5" dirty="0">
                <a:latin typeface="Verdana"/>
                <a:cs typeface="Verdana"/>
              </a:rPr>
              <a:t>p</a:t>
            </a:r>
            <a:r>
              <a:rPr sz="800" spc="-10" dirty="0">
                <a:latin typeface="Verdana"/>
                <a:cs typeface="Verdana"/>
              </a:rPr>
              <a:t>r</a:t>
            </a:r>
            <a:r>
              <a:rPr sz="800" spc="-5" dirty="0">
                <a:latin typeface="Verdana"/>
                <a:cs typeface="Verdana"/>
              </a:rPr>
              <a:t>esenta</a:t>
            </a:r>
            <a:r>
              <a:rPr sz="800" dirty="0">
                <a:latin typeface="Verdana"/>
                <a:cs typeface="Verdana"/>
              </a:rPr>
              <a:t>t</a:t>
            </a:r>
            <a:r>
              <a:rPr sz="800" spc="-25" dirty="0">
                <a:latin typeface="Verdana"/>
                <a:cs typeface="Verdana"/>
              </a:rPr>
              <a:t>ion,</a:t>
            </a:r>
            <a:r>
              <a:rPr sz="800" spc="-75" dirty="0">
                <a:latin typeface="Verdana"/>
                <a:cs typeface="Verdana"/>
              </a:rPr>
              <a:t> </a:t>
            </a:r>
            <a:r>
              <a:rPr sz="800" spc="25" dirty="0">
                <a:latin typeface="Verdana"/>
                <a:cs typeface="Verdana"/>
              </a:rPr>
              <a:t>w</a:t>
            </a:r>
            <a:r>
              <a:rPr sz="800" dirty="0">
                <a:latin typeface="Verdana"/>
                <a:cs typeface="Verdana"/>
              </a:rPr>
              <a:t>e</a:t>
            </a:r>
            <a:r>
              <a:rPr sz="800" spc="-75" dirty="0">
                <a:latin typeface="Verdana"/>
                <a:cs typeface="Verdana"/>
              </a:rPr>
              <a:t> </a:t>
            </a:r>
            <a:r>
              <a:rPr sz="800" spc="10" dirty="0">
                <a:latin typeface="Verdana"/>
                <a:cs typeface="Verdana"/>
              </a:rPr>
              <a:t>wi</a:t>
            </a:r>
            <a:r>
              <a:rPr sz="800" dirty="0">
                <a:latin typeface="Verdana"/>
                <a:cs typeface="Verdana"/>
              </a:rPr>
              <a:t>l</a:t>
            </a:r>
            <a:r>
              <a:rPr sz="800" spc="-10" dirty="0">
                <a:latin typeface="Verdana"/>
                <a:cs typeface="Verdana"/>
              </a:rPr>
              <a:t>l</a:t>
            </a:r>
            <a:r>
              <a:rPr sz="800" spc="-75" dirty="0">
                <a:latin typeface="Verdana"/>
                <a:cs typeface="Verdana"/>
              </a:rPr>
              <a:t> </a:t>
            </a:r>
            <a:r>
              <a:rPr sz="800" spc="-15" dirty="0">
                <a:latin typeface="Verdana"/>
                <a:cs typeface="Verdana"/>
              </a:rPr>
              <a:t>e</a:t>
            </a:r>
            <a:r>
              <a:rPr sz="800" spc="-5" dirty="0">
                <a:latin typeface="Verdana"/>
                <a:cs typeface="Verdana"/>
              </a:rPr>
              <a:t>xpl</a:t>
            </a:r>
            <a:r>
              <a:rPr sz="800" spc="-10" dirty="0">
                <a:latin typeface="Verdana"/>
                <a:cs typeface="Verdana"/>
              </a:rPr>
              <a:t>o</a:t>
            </a:r>
            <a:r>
              <a:rPr sz="800" spc="-40" dirty="0">
                <a:latin typeface="Verdana"/>
                <a:cs typeface="Verdana"/>
              </a:rPr>
              <a:t>r</a:t>
            </a:r>
            <a:r>
              <a:rPr sz="800" dirty="0">
                <a:latin typeface="Verdana"/>
                <a:cs typeface="Verdana"/>
              </a:rPr>
              <a:t>e</a:t>
            </a:r>
            <a:r>
              <a:rPr sz="800" spc="-75" dirty="0">
                <a:latin typeface="Verdana"/>
                <a:cs typeface="Verdana"/>
              </a:rPr>
              <a:t> </a:t>
            </a:r>
            <a:r>
              <a:rPr sz="800" spc="25" dirty="0">
                <a:latin typeface="Verdana"/>
                <a:cs typeface="Verdana"/>
              </a:rPr>
              <a:t>h</a:t>
            </a:r>
            <a:r>
              <a:rPr sz="800" spc="-5" dirty="0">
                <a:latin typeface="Verdana"/>
                <a:cs typeface="Verdana"/>
              </a:rPr>
              <a:t>o</a:t>
            </a:r>
            <a:r>
              <a:rPr sz="800" spc="25" dirty="0">
                <a:latin typeface="Verdana"/>
                <a:cs typeface="Verdana"/>
              </a:rPr>
              <a:t>w  </a:t>
            </a:r>
            <a:r>
              <a:rPr sz="800" i="1" dirty="0">
                <a:latin typeface="Verdana"/>
                <a:cs typeface="Verdana"/>
              </a:rPr>
              <a:t>data</a:t>
            </a:r>
            <a:r>
              <a:rPr sz="800" i="1" spc="-75" dirty="0">
                <a:latin typeface="Verdana"/>
                <a:cs typeface="Verdana"/>
              </a:rPr>
              <a:t> </a:t>
            </a:r>
            <a:r>
              <a:rPr sz="800" i="1" spc="-5" dirty="0">
                <a:latin typeface="Verdana"/>
                <a:cs typeface="Verdana"/>
              </a:rPr>
              <a:t>sci</a:t>
            </a:r>
            <a:r>
              <a:rPr sz="800" i="1" spc="-10" dirty="0">
                <a:latin typeface="Verdana"/>
                <a:cs typeface="Verdana"/>
              </a:rPr>
              <a:t>e</a:t>
            </a:r>
            <a:r>
              <a:rPr sz="800" i="1" spc="25" dirty="0">
                <a:latin typeface="Verdana"/>
                <a:cs typeface="Verdana"/>
              </a:rPr>
              <a:t>n</a:t>
            </a:r>
            <a:r>
              <a:rPr sz="800" i="1" spc="15" dirty="0">
                <a:latin typeface="Verdana"/>
                <a:cs typeface="Verdana"/>
              </a:rPr>
              <a:t>c</a:t>
            </a:r>
            <a:r>
              <a:rPr sz="800" i="1" dirty="0">
                <a:latin typeface="Verdana"/>
                <a:cs typeface="Verdana"/>
              </a:rPr>
              <a:t>e</a:t>
            </a:r>
            <a:r>
              <a:rPr sz="800" i="1" spc="-75" dirty="0">
                <a:latin typeface="Verdana"/>
                <a:cs typeface="Verdana"/>
              </a:rPr>
              <a:t> </a:t>
            </a:r>
            <a:r>
              <a:rPr sz="800" spc="20" dirty="0">
                <a:latin typeface="Verdana"/>
                <a:cs typeface="Verdana"/>
              </a:rPr>
              <a:t>c</a:t>
            </a:r>
            <a:r>
              <a:rPr sz="800" spc="-15" dirty="0">
                <a:latin typeface="Verdana"/>
                <a:cs typeface="Verdana"/>
              </a:rPr>
              <a:t>a</a:t>
            </a:r>
            <a:r>
              <a:rPr sz="800" spc="25" dirty="0">
                <a:latin typeface="Verdana"/>
                <a:cs typeface="Verdana"/>
              </a:rPr>
              <a:t>n</a:t>
            </a:r>
            <a:r>
              <a:rPr sz="800" spc="-75" dirty="0">
                <a:latin typeface="Verdana"/>
                <a:cs typeface="Verdana"/>
              </a:rPr>
              <a:t> </a:t>
            </a:r>
            <a:r>
              <a:rPr sz="800" b="1" spc="10" dirty="0">
                <a:latin typeface="Verdana"/>
                <a:cs typeface="Verdana"/>
              </a:rPr>
              <a:t>enha</a:t>
            </a:r>
            <a:r>
              <a:rPr sz="800" b="1" spc="25" dirty="0">
                <a:latin typeface="Verdana"/>
                <a:cs typeface="Verdana"/>
              </a:rPr>
              <a:t>n</a:t>
            </a:r>
            <a:r>
              <a:rPr sz="800" b="1" spc="15" dirty="0">
                <a:latin typeface="Verdana"/>
                <a:cs typeface="Verdana"/>
              </a:rPr>
              <a:t>c</a:t>
            </a:r>
            <a:r>
              <a:rPr sz="800" b="1" dirty="0">
                <a:latin typeface="Verdana"/>
                <a:cs typeface="Verdana"/>
              </a:rPr>
              <a:t>e</a:t>
            </a:r>
            <a:r>
              <a:rPr sz="800" b="1" spc="-75" dirty="0">
                <a:latin typeface="Verdana"/>
                <a:cs typeface="Verdana"/>
              </a:rPr>
              <a:t> </a:t>
            </a:r>
            <a:r>
              <a:rPr sz="800" b="1" spc="20" dirty="0">
                <a:latin typeface="Verdana"/>
                <a:cs typeface="Verdana"/>
              </a:rPr>
              <a:t>d</a:t>
            </a:r>
            <a:r>
              <a:rPr sz="800" b="1" spc="10" dirty="0">
                <a:latin typeface="Verdana"/>
                <a:cs typeface="Verdana"/>
              </a:rPr>
              <a:t>e</a:t>
            </a:r>
            <a:r>
              <a:rPr sz="800" b="1" spc="-5" dirty="0">
                <a:latin typeface="Verdana"/>
                <a:cs typeface="Verdana"/>
              </a:rPr>
              <a:t>cisi</a:t>
            </a:r>
            <a:r>
              <a:rPr sz="800" b="1" spc="-10" dirty="0">
                <a:latin typeface="Verdana"/>
                <a:cs typeface="Verdana"/>
              </a:rPr>
              <a:t>o</a:t>
            </a:r>
            <a:r>
              <a:rPr sz="800" b="1" spc="20" dirty="0">
                <a:latin typeface="Verdana"/>
                <a:cs typeface="Verdana"/>
              </a:rPr>
              <a:t>n  </a:t>
            </a:r>
            <a:r>
              <a:rPr sz="800" b="1" spc="15" dirty="0">
                <a:latin typeface="Verdana"/>
                <a:cs typeface="Verdana"/>
              </a:rPr>
              <a:t>ma</a:t>
            </a:r>
            <a:r>
              <a:rPr sz="800" b="1" dirty="0">
                <a:latin typeface="Verdana"/>
                <a:cs typeface="Verdana"/>
              </a:rPr>
              <a:t>k</a:t>
            </a:r>
            <a:r>
              <a:rPr sz="800" b="1" spc="10" dirty="0">
                <a:latin typeface="Verdana"/>
                <a:cs typeface="Verdana"/>
              </a:rPr>
              <a:t>in</a:t>
            </a:r>
            <a:r>
              <a:rPr sz="800" b="1" spc="40" dirty="0">
                <a:latin typeface="Verdana"/>
                <a:cs typeface="Verdana"/>
              </a:rPr>
              <a:t>g</a:t>
            </a:r>
            <a:r>
              <a:rPr sz="800" spc="-75" dirty="0">
                <a:latin typeface="Verdana"/>
                <a:cs typeface="Verdana"/>
              </a:rPr>
              <a:t> </a:t>
            </a:r>
            <a:r>
              <a:rPr sz="800" spc="10" dirty="0">
                <a:latin typeface="Verdana"/>
                <a:cs typeface="Verdana"/>
              </a:rPr>
              <a:t>in</a:t>
            </a:r>
            <a:r>
              <a:rPr sz="800" spc="-75" dirty="0">
                <a:latin typeface="Verdana"/>
                <a:cs typeface="Verdana"/>
              </a:rPr>
              <a:t> </a:t>
            </a:r>
            <a:r>
              <a:rPr sz="800" spc="15" dirty="0">
                <a:latin typeface="Verdana"/>
                <a:cs typeface="Verdana"/>
              </a:rPr>
              <a:t>th</a:t>
            </a:r>
            <a:r>
              <a:rPr sz="800" dirty="0">
                <a:latin typeface="Verdana"/>
                <a:cs typeface="Verdana"/>
              </a:rPr>
              <a:t>e</a:t>
            </a:r>
            <a:r>
              <a:rPr sz="800" spc="-75" dirty="0">
                <a:latin typeface="Verdana"/>
                <a:cs typeface="Verdana"/>
              </a:rPr>
              <a:t> </a:t>
            </a:r>
            <a:r>
              <a:rPr sz="800" spc="-15" dirty="0">
                <a:latin typeface="Verdana"/>
                <a:cs typeface="Verdana"/>
              </a:rPr>
              <a:t>l</a:t>
            </a:r>
            <a:r>
              <a:rPr sz="800" spc="5" dirty="0">
                <a:latin typeface="Verdana"/>
                <a:cs typeface="Verdana"/>
              </a:rPr>
              <a:t>oan</a:t>
            </a:r>
            <a:r>
              <a:rPr sz="800" spc="-75" dirty="0">
                <a:latin typeface="Verdana"/>
                <a:cs typeface="Verdana"/>
              </a:rPr>
              <a:t> </a:t>
            </a:r>
            <a:r>
              <a:rPr sz="800" spc="-15" dirty="0">
                <a:latin typeface="Verdana"/>
                <a:cs typeface="Verdana"/>
              </a:rPr>
              <a:t>a</a:t>
            </a:r>
            <a:r>
              <a:rPr sz="800" spc="15" dirty="0">
                <a:latin typeface="Verdana"/>
                <a:cs typeface="Verdana"/>
              </a:rPr>
              <a:t>pp</a:t>
            </a:r>
            <a:r>
              <a:rPr sz="800" spc="-5" dirty="0">
                <a:latin typeface="Verdana"/>
                <a:cs typeface="Verdana"/>
              </a:rPr>
              <a:t>ro</a:t>
            </a:r>
            <a:r>
              <a:rPr sz="800" spc="-60" dirty="0">
                <a:latin typeface="Verdana"/>
                <a:cs typeface="Verdana"/>
              </a:rPr>
              <a:t>v</a:t>
            </a:r>
            <a:r>
              <a:rPr sz="800" spc="-15" dirty="0">
                <a:latin typeface="Verdana"/>
                <a:cs typeface="Verdana"/>
              </a:rPr>
              <a:t>a</a:t>
            </a:r>
            <a:r>
              <a:rPr sz="800" spc="-10" dirty="0">
                <a:latin typeface="Verdana"/>
                <a:cs typeface="Verdana"/>
              </a:rPr>
              <a:t>l</a:t>
            </a:r>
            <a:r>
              <a:rPr sz="800" spc="-75" dirty="0">
                <a:latin typeface="Verdana"/>
                <a:cs typeface="Verdana"/>
              </a:rPr>
              <a:t> </a:t>
            </a:r>
            <a:r>
              <a:rPr sz="800" spc="5" dirty="0">
                <a:latin typeface="Verdana"/>
                <a:cs typeface="Verdana"/>
              </a:rPr>
              <a:t>p</a:t>
            </a:r>
            <a:r>
              <a:rPr sz="800" spc="-10" dirty="0">
                <a:latin typeface="Verdana"/>
                <a:cs typeface="Verdana"/>
              </a:rPr>
              <a:t>r</a:t>
            </a:r>
            <a:r>
              <a:rPr sz="800" spc="20" dirty="0">
                <a:latin typeface="Verdana"/>
                <a:cs typeface="Verdana"/>
              </a:rPr>
              <a:t>o</a:t>
            </a:r>
            <a:r>
              <a:rPr sz="800" spc="5" dirty="0">
                <a:latin typeface="Verdana"/>
                <a:cs typeface="Verdana"/>
              </a:rPr>
              <a:t>c</a:t>
            </a:r>
            <a:r>
              <a:rPr sz="800" spc="-50" dirty="0">
                <a:latin typeface="Verdana"/>
                <a:cs typeface="Verdana"/>
              </a:rPr>
              <a:t>ess.</a:t>
            </a:r>
            <a:endParaRPr sz="800" dirty="0">
              <a:latin typeface="Verdana"/>
              <a:cs typeface="Verdana"/>
            </a:endParaRPr>
          </a:p>
          <a:p>
            <a:pPr marL="12700" marR="151765">
              <a:lnSpc>
                <a:spcPct val="114900"/>
              </a:lnSpc>
              <a:spcBef>
                <a:spcPts val="25"/>
              </a:spcBef>
            </a:pPr>
            <a:r>
              <a:rPr sz="800" spc="20" dirty="0">
                <a:latin typeface="Verdana"/>
                <a:cs typeface="Verdana"/>
              </a:rPr>
              <a:t>We </a:t>
            </a:r>
            <a:r>
              <a:rPr sz="800" dirty="0">
                <a:latin typeface="Verdana"/>
                <a:cs typeface="Verdana"/>
              </a:rPr>
              <a:t>will </a:t>
            </a:r>
            <a:r>
              <a:rPr sz="800" spc="-10" dirty="0">
                <a:latin typeface="Verdana"/>
                <a:cs typeface="Verdana"/>
              </a:rPr>
              <a:t>delve </a:t>
            </a:r>
            <a:r>
              <a:rPr sz="800" dirty="0">
                <a:latin typeface="Verdana"/>
                <a:cs typeface="Verdana"/>
              </a:rPr>
              <a:t>into </a:t>
            </a:r>
            <a:r>
              <a:rPr sz="800" spc="10" dirty="0">
                <a:latin typeface="Verdana"/>
                <a:cs typeface="Verdana"/>
              </a:rPr>
              <a:t>the </a:t>
            </a:r>
            <a:r>
              <a:rPr sz="800" b="1" spc="-25" dirty="0">
                <a:latin typeface="Verdana"/>
                <a:cs typeface="Verdana"/>
              </a:rPr>
              <a:t>key </a:t>
            </a:r>
            <a:r>
              <a:rPr sz="800" b="1" spc="-5" dirty="0">
                <a:latin typeface="Verdana"/>
                <a:cs typeface="Verdana"/>
              </a:rPr>
              <a:t>predictive </a:t>
            </a:r>
            <a:r>
              <a:rPr sz="800" b="1" spc="-270" dirty="0">
                <a:latin typeface="Verdana"/>
                <a:cs typeface="Verdana"/>
              </a:rPr>
              <a:t> </a:t>
            </a:r>
            <a:r>
              <a:rPr sz="800" b="1" spc="60" dirty="0">
                <a:latin typeface="Verdana"/>
                <a:cs typeface="Verdana"/>
              </a:rPr>
              <a:t>m</a:t>
            </a:r>
            <a:r>
              <a:rPr sz="800" b="1" spc="5" dirty="0">
                <a:latin typeface="Verdana"/>
                <a:cs typeface="Verdana"/>
              </a:rPr>
              <a:t>o</a:t>
            </a:r>
            <a:r>
              <a:rPr sz="800" b="1" spc="10" dirty="0">
                <a:latin typeface="Verdana"/>
                <a:cs typeface="Verdana"/>
              </a:rPr>
              <a:t>de</a:t>
            </a:r>
            <a:r>
              <a:rPr sz="800" b="1" dirty="0">
                <a:latin typeface="Verdana"/>
                <a:cs typeface="Verdana"/>
              </a:rPr>
              <a:t>l</a:t>
            </a:r>
            <a:r>
              <a:rPr sz="800" b="1" spc="-30" dirty="0">
                <a:latin typeface="Verdana"/>
                <a:cs typeface="Verdana"/>
              </a:rPr>
              <a:t>s</a:t>
            </a:r>
            <a:r>
              <a:rPr sz="800" b="1" spc="-75" dirty="0">
                <a:latin typeface="Verdana"/>
                <a:cs typeface="Verdana"/>
              </a:rPr>
              <a:t> </a:t>
            </a:r>
            <a:r>
              <a:rPr sz="800" b="1" spc="-15" dirty="0">
                <a:latin typeface="Verdana"/>
                <a:cs typeface="Verdana"/>
              </a:rPr>
              <a:t>a</a:t>
            </a:r>
            <a:r>
              <a:rPr sz="800" b="1" spc="25" dirty="0">
                <a:latin typeface="Verdana"/>
                <a:cs typeface="Verdana"/>
              </a:rPr>
              <a:t>n</a:t>
            </a:r>
            <a:r>
              <a:rPr sz="800" b="1" spc="35" dirty="0">
                <a:latin typeface="Verdana"/>
                <a:cs typeface="Verdana"/>
              </a:rPr>
              <a:t>d</a:t>
            </a:r>
            <a:r>
              <a:rPr sz="800" b="1" spc="-75" dirty="0">
                <a:latin typeface="Verdana"/>
                <a:cs typeface="Verdana"/>
              </a:rPr>
              <a:t> </a:t>
            </a:r>
            <a:r>
              <a:rPr sz="800" b="1" dirty="0">
                <a:latin typeface="Verdana"/>
                <a:cs typeface="Verdana"/>
              </a:rPr>
              <a:t>data</a:t>
            </a:r>
            <a:r>
              <a:rPr sz="800" b="1" spc="-75" dirty="0">
                <a:latin typeface="Verdana"/>
                <a:cs typeface="Verdana"/>
              </a:rPr>
              <a:t> </a:t>
            </a:r>
            <a:r>
              <a:rPr sz="800" b="1" spc="-5" dirty="0">
                <a:latin typeface="Verdana"/>
                <a:cs typeface="Verdana"/>
              </a:rPr>
              <a:t>sou</a:t>
            </a:r>
            <a:r>
              <a:rPr sz="800" b="1" spc="-20" dirty="0">
                <a:latin typeface="Verdana"/>
                <a:cs typeface="Verdana"/>
              </a:rPr>
              <a:t>r</a:t>
            </a:r>
            <a:r>
              <a:rPr sz="800" b="1" spc="15" dirty="0">
                <a:latin typeface="Verdana"/>
                <a:cs typeface="Verdana"/>
              </a:rPr>
              <a:t>c</a:t>
            </a:r>
            <a:r>
              <a:rPr sz="800" b="1" spc="-15" dirty="0">
                <a:latin typeface="Verdana"/>
                <a:cs typeface="Verdana"/>
              </a:rPr>
              <a:t>es</a:t>
            </a:r>
            <a:r>
              <a:rPr sz="800" b="1" spc="-75" dirty="0">
                <a:latin typeface="Verdana"/>
                <a:cs typeface="Verdana"/>
              </a:rPr>
              <a:t> </a:t>
            </a:r>
            <a:r>
              <a:rPr sz="800" spc="5" dirty="0">
                <a:latin typeface="Verdana"/>
                <a:cs typeface="Verdana"/>
              </a:rPr>
              <a:t>used</a:t>
            </a:r>
            <a:r>
              <a:rPr sz="800" spc="-75" dirty="0">
                <a:latin typeface="Verdana"/>
                <a:cs typeface="Verdana"/>
              </a:rPr>
              <a:t> </a:t>
            </a:r>
            <a:r>
              <a:rPr sz="800" spc="10" dirty="0">
                <a:latin typeface="Verdana"/>
                <a:cs typeface="Verdana"/>
              </a:rPr>
              <a:t>in</a:t>
            </a:r>
            <a:r>
              <a:rPr sz="800" spc="-75" dirty="0">
                <a:latin typeface="Verdana"/>
                <a:cs typeface="Verdana"/>
              </a:rPr>
              <a:t> </a:t>
            </a:r>
            <a:r>
              <a:rPr sz="800" spc="-5" dirty="0">
                <a:latin typeface="Verdana"/>
                <a:cs typeface="Verdana"/>
              </a:rPr>
              <a:t>this  domain.</a:t>
            </a:r>
            <a:endParaRPr sz="800" dirty="0">
              <a:latin typeface="Verdana"/>
              <a:cs typeface="Verdan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1512" y="8"/>
            <a:ext cx="2924175" cy="3288029"/>
            <a:chOff x="1512" y="8"/>
            <a:chExt cx="2924175" cy="3288029"/>
          </a:xfrm>
        </p:grpSpPr>
        <p:sp>
          <p:nvSpPr>
            <p:cNvPr id="3" name="object 3"/>
            <p:cNvSpPr/>
            <p:nvPr/>
          </p:nvSpPr>
          <p:spPr>
            <a:xfrm>
              <a:off x="1512" y="8"/>
              <a:ext cx="2924175" cy="3288029"/>
            </a:xfrm>
            <a:custGeom>
              <a:avLst/>
              <a:gdLst/>
              <a:ahLst/>
              <a:cxnLst/>
              <a:rect l="l" t="t" r="r" b="b"/>
              <a:pathLst>
                <a:path w="2924175" h="3288029">
                  <a:moveTo>
                    <a:pt x="2923757" y="0"/>
                  </a:moveTo>
                  <a:lnTo>
                    <a:pt x="0" y="0"/>
                  </a:lnTo>
                  <a:lnTo>
                    <a:pt x="0" y="3287938"/>
                  </a:lnTo>
                  <a:lnTo>
                    <a:pt x="2923757" y="3287938"/>
                  </a:lnTo>
                  <a:lnTo>
                    <a:pt x="2923757" y="0"/>
                  </a:lnTo>
                  <a:close/>
                </a:path>
              </a:pathLst>
            </a:custGeom>
            <a:solidFill>
              <a:srgbClr val="000000"/>
            </a:solidFill>
          </p:spPr>
          <p:txBody>
            <a:bodyPr wrap="square" lIns="0" tIns="0" rIns="0" bIns="0" rtlCol="0"/>
            <a:lstStyle/>
            <a:p>
              <a:endParaRPr/>
            </a:p>
          </p:txBody>
        </p:sp>
        <p:pic>
          <p:nvPicPr>
            <p:cNvPr id="4" name="object 4"/>
            <p:cNvPicPr/>
            <p:nvPr/>
          </p:nvPicPr>
          <p:blipFill>
            <a:blip r:embed="rId2" cstate="print"/>
            <a:stretch>
              <a:fillRect/>
            </a:stretch>
          </p:blipFill>
          <p:spPr>
            <a:xfrm>
              <a:off x="428210" y="365330"/>
              <a:ext cx="2067135" cy="2557284"/>
            </a:xfrm>
            <a:prstGeom prst="rect">
              <a:avLst/>
            </a:prstGeom>
          </p:spPr>
        </p:pic>
      </p:grpSp>
      <p:sp>
        <p:nvSpPr>
          <p:cNvPr id="10" name="object 10"/>
          <p:cNvSpPr txBox="1">
            <a:spLocks noGrp="1"/>
          </p:cNvSpPr>
          <p:nvPr>
            <p:ph type="title"/>
          </p:nvPr>
        </p:nvSpPr>
        <p:spPr>
          <a:xfrm>
            <a:off x="3460750" y="1038225"/>
            <a:ext cx="1814830" cy="1290738"/>
          </a:xfrm>
          <a:prstGeom prst="rect">
            <a:avLst/>
          </a:prstGeom>
        </p:spPr>
        <p:txBody>
          <a:bodyPr vert="horz" wrap="square" lIns="0" tIns="10795" rIns="0" bIns="0" rtlCol="0">
            <a:spAutoFit/>
          </a:bodyPr>
          <a:lstStyle/>
          <a:p>
            <a:pPr marL="12700" marR="380365">
              <a:lnSpc>
                <a:spcPct val="102299"/>
              </a:lnSpc>
              <a:spcBef>
                <a:spcPts val="85"/>
              </a:spcBef>
            </a:pPr>
            <a:r>
              <a:rPr sz="1250" spc="20" dirty="0"/>
              <a:t>Challenges</a:t>
            </a:r>
            <a:r>
              <a:rPr sz="1250" spc="-25" dirty="0"/>
              <a:t> </a:t>
            </a:r>
            <a:r>
              <a:rPr sz="1250" spc="15" dirty="0"/>
              <a:t>in</a:t>
            </a:r>
            <a:r>
              <a:rPr sz="1250" spc="-20" dirty="0"/>
              <a:t> </a:t>
            </a:r>
            <a:r>
              <a:rPr sz="1250" spc="25" dirty="0"/>
              <a:t>Loan </a:t>
            </a:r>
            <a:r>
              <a:rPr sz="1250" spc="-260" dirty="0"/>
              <a:t> </a:t>
            </a:r>
            <a:r>
              <a:rPr sz="1250" dirty="0"/>
              <a:t>Approval</a:t>
            </a:r>
          </a:p>
          <a:p>
            <a:pPr marL="12700" marR="5080">
              <a:lnSpc>
                <a:spcPct val="100000"/>
              </a:lnSpc>
              <a:spcBef>
                <a:spcPts val="215"/>
              </a:spcBef>
            </a:pPr>
            <a:r>
              <a:rPr sz="800" b="0" spc="40" dirty="0">
                <a:latin typeface="Tahoma"/>
                <a:cs typeface="Tahoma"/>
              </a:rPr>
              <a:t>The </a:t>
            </a:r>
            <a:r>
              <a:rPr sz="800" b="0" spc="55" dirty="0">
                <a:latin typeface="Tahoma"/>
                <a:cs typeface="Tahoma"/>
              </a:rPr>
              <a:t>loan </a:t>
            </a:r>
            <a:r>
              <a:rPr sz="800" b="0" spc="45" dirty="0">
                <a:latin typeface="Tahoma"/>
                <a:cs typeface="Tahoma"/>
              </a:rPr>
              <a:t>approval process </a:t>
            </a:r>
            <a:r>
              <a:rPr sz="800" b="0" spc="40" dirty="0">
                <a:latin typeface="Tahoma"/>
                <a:cs typeface="Tahoma"/>
              </a:rPr>
              <a:t>faces </a:t>
            </a:r>
            <a:r>
              <a:rPr sz="800" b="0" spc="45" dirty="0">
                <a:latin typeface="Tahoma"/>
                <a:cs typeface="Tahoma"/>
              </a:rPr>
              <a:t> </a:t>
            </a:r>
            <a:r>
              <a:rPr sz="800" b="0" spc="15" dirty="0">
                <a:latin typeface="Verdana"/>
                <a:cs typeface="Verdana"/>
              </a:rPr>
              <a:t>c</a:t>
            </a:r>
            <a:r>
              <a:rPr sz="800" b="0" spc="5" dirty="0">
                <a:latin typeface="Verdana"/>
                <a:cs typeface="Verdana"/>
              </a:rPr>
              <a:t>ha</a:t>
            </a:r>
            <a:r>
              <a:rPr sz="800" b="0" spc="-10" dirty="0">
                <a:latin typeface="Verdana"/>
                <a:cs typeface="Verdana"/>
              </a:rPr>
              <a:t>l</a:t>
            </a:r>
            <a:r>
              <a:rPr sz="800" b="0" spc="-15" dirty="0">
                <a:latin typeface="Verdana"/>
                <a:cs typeface="Verdana"/>
              </a:rPr>
              <a:t>l</a:t>
            </a:r>
            <a:r>
              <a:rPr sz="800" b="0" spc="15" dirty="0">
                <a:latin typeface="Verdana"/>
                <a:cs typeface="Verdana"/>
              </a:rPr>
              <a:t>en</a:t>
            </a:r>
            <a:r>
              <a:rPr sz="800" b="0" spc="5" dirty="0">
                <a:latin typeface="Verdana"/>
                <a:cs typeface="Verdana"/>
              </a:rPr>
              <a:t>ges</a:t>
            </a:r>
            <a:r>
              <a:rPr sz="800" b="0" spc="-75" dirty="0">
                <a:latin typeface="Verdana"/>
                <a:cs typeface="Verdana"/>
              </a:rPr>
              <a:t> </a:t>
            </a:r>
            <a:r>
              <a:rPr sz="800" b="0" spc="-30" dirty="0">
                <a:latin typeface="Verdana"/>
                <a:cs typeface="Verdana"/>
              </a:rPr>
              <a:t>s</a:t>
            </a:r>
            <a:r>
              <a:rPr sz="800" b="0" spc="30" dirty="0">
                <a:latin typeface="Verdana"/>
                <a:cs typeface="Verdana"/>
              </a:rPr>
              <a:t>u</a:t>
            </a:r>
            <a:r>
              <a:rPr sz="800" b="0" spc="10" dirty="0">
                <a:latin typeface="Verdana"/>
                <a:cs typeface="Verdana"/>
              </a:rPr>
              <a:t>c</a:t>
            </a:r>
            <a:r>
              <a:rPr sz="800" b="0" spc="25" dirty="0">
                <a:latin typeface="Verdana"/>
                <a:cs typeface="Verdana"/>
              </a:rPr>
              <a:t>h</a:t>
            </a:r>
            <a:r>
              <a:rPr sz="800" b="0" spc="-75" dirty="0">
                <a:latin typeface="Verdana"/>
                <a:cs typeface="Verdana"/>
              </a:rPr>
              <a:t> </a:t>
            </a:r>
            <a:r>
              <a:rPr sz="800" spc="-25" dirty="0">
                <a:latin typeface="Verdana"/>
                <a:cs typeface="Verdana"/>
              </a:rPr>
              <a:t>as</a:t>
            </a:r>
            <a:r>
              <a:rPr sz="800" spc="-75" dirty="0">
                <a:latin typeface="Verdana"/>
                <a:cs typeface="Verdana"/>
              </a:rPr>
              <a:t> </a:t>
            </a:r>
            <a:r>
              <a:rPr sz="800" spc="-35" dirty="0">
                <a:latin typeface="Verdana"/>
                <a:cs typeface="Verdana"/>
              </a:rPr>
              <a:t>r</a:t>
            </a:r>
            <a:r>
              <a:rPr sz="800" spc="-15" dirty="0">
                <a:latin typeface="Verdana"/>
                <a:cs typeface="Verdana"/>
              </a:rPr>
              <a:t>isk</a:t>
            </a:r>
            <a:r>
              <a:rPr sz="800" spc="-75" dirty="0">
                <a:latin typeface="Verdana"/>
                <a:cs typeface="Verdana"/>
              </a:rPr>
              <a:t> </a:t>
            </a:r>
            <a:r>
              <a:rPr sz="800" spc="-25" dirty="0">
                <a:latin typeface="Verdana"/>
                <a:cs typeface="Verdana"/>
              </a:rPr>
              <a:t>as</a:t>
            </a:r>
            <a:r>
              <a:rPr sz="800" spc="-15" dirty="0">
                <a:latin typeface="Verdana"/>
                <a:cs typeface="Verdana"/>
              </a:rPr>
              <a:t>s</a:t>
            </a:r>
            <a:r>
              <a:rPr sz="800" spc="-25" dirty="0">
                <a:latin typeface="Verdana"/>
                <a:cs typeface="Verdana"/>
              </a:rPr>
              <a:t>e</a:t>
            </a:r>
            <a:r>
              <a:rPr sz="800" spc="-30" dirty="0">
                <a:latin typeface="Verdana"/>
                <a:cs typeface="Verdana"/>
              </a:rPr>
              <a:t>s</a:t>
            </a:r>
            <a:r>
              <a:rPr sz="800" spc="15" dirty="0">
                <a:latin typeface="Verdana"/>
                <a:cs typeface="Verdana"/>
              </a:rPr>
              <a:t>sm</a:t>
            </a:r>
            <a:r>
              <a:rPr sz="800" spc="10" dirty="0">
                <a:latin typeface="Verdana"/>
                <a:cs typeface="Verdana"/>
              </a:rPr>
              <a:t>ent</a:t>
            </a:r>
            <a:r>
              <a:rPr sz="800" spc="-125" dirty="0">
                <a:latin typeface="Verdana"/>
                <a:cs typeface="Verdana"/>
              </a:rPr>
              <a:t>,  </a:t>
            </a:r>
            <a:r>
              <a:rPr sz="800" spc="45" dirty="0">
                <a:latin typeface="Verdana"/>
                <a:cs typeface="Verdana"/>
              </a:rPr>
              <a:t>f</a:t>
            </a:r>
            <a:r>
              <a:rPr sz="800" spc="-35" dirty="0">
                <a:latin typeface="Verdana"/>
                <a:cs typeface="Verdana"/>
              </a:rPr>
              <a:t>r</a:t>
            </a:r>
            <a:r>
              <a:rPr sz="800" spc="15" dirty="0">
                <a:latin typeface="Verdana"/>
                <a:cs typeface="Verdana"/>
              </a:rPr>
              <a:t>aud</a:t>
            </a:r>
            <a:r>
              <a:rPr sz="800" spc="-75" dirty="0">
                <a:latin typeface="Verdana"/>
                <a:cs typeface="Verdana"/>
              </a:rPr>
              <a:t> </a:t>
            </a:r>
            <a:r>
              <a:rPr sz="800" spc="20" dirty="0">
                <a:latin typeface="Verdana"/>
                <a:cs typeface="Verdana"/>
              </a:rPr>
              <a:t>d</a:t>
            </a:r>
            <a:r>
              <a:rPr sz="800" spc="10" dirty="0">
                <a:latin typeface="Verdana"/>
                <a:cs typeface="Verdana"/>
              </a:rPr>
              <a:t>e</a:t>
            </a:r>
            <a:r>
              <a:rPr sz="800" spc="-10" dirty="0">
                <a:latin typeface="Verdana"/>
                <a:cs typeface="Verdana"/>
              </a:rPr>
              <a:t>t</a:t>
            </a:r>
            <a:r>
              <a:rPr sz="800" spc="-5" dirty="0">
                <a:latin typeface="Verdana"/>
                <a:cs typeface="Verdana"/>
              </a:rPr>
              <a:t>e</a:t>
            </a:r>
            <a:r>
              <a:rPr sz="800" spc="25" dirty="0">
                <a:latin typeface="Verdana"/>
                <a:cs typeface="Verdana"/>
              </a:rPr>
              <a:t>c</a:t>
            </a:r>
            <a:r>
              <a:rPr sz="800" spc="-5" dirty="0">
                <a:latin typeface="Verdana"/>
                <a:cs typeface="Verdana"/>
              </a:rPr>
              <a:t>t</a:t>
            </a:r>
            <a:r>
              <a:rPr sz="800" spc="-10" dirty="0">
                <a:latin typeface="Verdana"/>
                <a:cs typeface="Verdana"/>
              </a:rPr>
              <a:t>i</a:t>
            </a:r>
            <a:r>
              <a:rPr sz="800" spc="15" dirty="0">
                <a:latin typeface="Verdana"/>
                <a:cs typeface="Verdana"/>
              </a:rPr>
              <a:t>on</a:t>
            </a:r>
            <a:r>
              <a:rPr sz="800" b="0" spc="-125" dirty="0">
                <a:latin typeface="Verdana"/>
                <a:cs typeface="Verdana"/>
              </a:rPr>
              <a:t>,</a:t>
            </a:r>
            <a:r>
              <a:rPr sz="800" b="0" spc="-75" dirty="0">
                <a:latin typeface="Verdana"/>
                <a:cs typeface="Verdana"/>
              </a:rPr>
              <a:t> </a:t>
            </a:r>
            <a:r>
              <a:rPr sz="800" b="0" spc="5" dirty="0">
                <a:latin typeface="Verdana"/>
                <a:cs typeface="Verdana"/>
              </a:rPr>
              <a:t>an</a:t>
            </a:r>
            <a:r>
              <a:rPr sz="800" b="0" spc="35" dirty="0">
                <a:latin typeface="Verdana"/>
                <a:cs typeface="Verdana"/>
              </a:rPr>
              <a:t>d</a:t>
            </a:r>
            <a:r>
              <a:rPr sz="800" b="0" spc="-75" dirty="0">
                <a:latin typeface="Verdana"/>
                <a:cs typeface="Verdana"/>
              </a:rPr>
              <a:t> </a:t>
            </a:r>
            <a:r>
              <a:rPr sz="800" spc="20" dirty="0">
                <a:latin typeface="Verdana"/>
                <a:cs typeface="Verdana"/>
              </a:rPr>
              <a:t>c</a:t>
            </a:r>
            <a:r>
              <a:rPr sz="800" dirty="0">
                <a:latin typeface="Verdana"/>
                <a:cs typeface="Verdana"/>
              </a:rPr>
              <a:t>us</a:t>
            </a:r>
            <a:r>
              <a:rPr sz="800" spc="-15" dirty="0">
                <a:latin typeface="Verdana"/>
                <a:cs typeface="Verdana"/>
              </a:rPr>
              <a:t>t</a:t>
            </a:r>
            <a:r>
              <a:rPr sz="800" spc="5" dirty="0">
                <a:latin typeface="Verdana"/>
                <a:cs typeface="Verdana"/>
              </a:rPr>
              <a:t>o</a:t>
            </a:r>
            <a:r>
              <a:rPr sz="800" spc="60" dirty="0">
                <a:latin typeface="Verdana"/>
                <a:cs typeface="Verdana"/>
              </a:rPr>
              <a:t>m</a:t>
            </a:r>
            <a:r>
              <a:rPr sz="800" spc="-5" dirty="0">
                <a:latin typeface="Verdana"/>
                <a:cs typeface="Verdana"/>
              </a:rPr>
              <a:t>e</a:t>
            </a:r>
            <a:r>
              <a:rPr sz="800" spc="-25" dirty="0">
                <a:latin typeface="Verdana"/>
                <a:cs typeface="Verdana"/>
              </a:rPr>
              <a:t>r  </a:t>
            </a:r>
            <a:r>
              <a:rPr sz="800" spc="5" dirty="0">
                <a:latin typeface="Verdana"/>
                <a:cs typeface="Verdana"/>
              </a:rPr>
              <a:t>p</a:t>
            </a:r>
            <a:r>
              <a:rPr sz="800" spc="-10" dirty="0">
                <a:latin typeface="Verdana"/>
                <a:cs typeface="Verdana"/>
              </a:rPr>
              <a:t>r</a:t>
            </a:r>
            <a:r>
              <a:rPr sz="800" spc="5" dirty="0">
                <a:latin typeface="Verdana"/>
                <a:cs typeface="Verdana"/>
              </a:rPr>
              <a:t>o</a:t>
            </a:r>
            <a:r>
              <a:rPr sz="800" spc="40" dirty="0">
                <a:latin typeface="Verdana"/>
                <a:cs typeface="Verdana"/>
              </a:rPr>
              <a:t>ﬁ</a:t>
            </a:r>
            <a:r>
              <a:rPr sz="800" spc="-15" dirty="0">
                <a:latin typeface="Verdana"/>
                <a:cs typeface="Verdana"/>
              </a:rPr>
              <a:t>l</a:t>
            </a:r>
            <a:r>
              <a:rPr sz="800" spc="10" dirty="0">
                <a:latin typeface="Verdana"/>
                <a:cs typeface="Verdana"/>
              </a:rPr>
              <a:t>in</a:t>
            </a:r>
            <a:r>
              <a:rPr sz="800" spc="40" dirty="0">
                <a:latin typeface="Verdana"/>
                <a:cs typeface="Verdana"/>
              </a:rPr>
              <a:t>g</a:t>
            </a:r>
            <a:r>
              <a:rPr sz="800" b="0" spc="-125" dirty="0">
                <a:latin typeface="Verdana"/>
                <a:cs typeface="Verdana"/>
              </a:rPr>
              <a:t>.</a:t>
            </a:r>
            <a:r>
              <a:rPr sz="800" b="0" spc="-75" dirty="0">
                <a:latin typeface="Verdana"/>
                <a:cs typeface="Verdana"/>
              </a:rPr>
              <a:t> </a:t>
            </a:r>
            <a:r>
              <a:rPr sz="800" b="0" spc="-5" dirty="0">
                <a:latin typeface="Verdana"/>
                <a:cs typeface="Verdana"/>
              </a:rPr>
              <a:t>Th</a:t>
            </a:r>
            <a:r>
              <a:rPr sz="800" b="0" spc="-10" dirty="0">
                <a:latin typeface="Verdana"/>
                <a:cs typeface="Verdana"/>
              </a:rPr>
              <a:t>ese</a:t>
            </a:r>
            <a:r>
              <a:rPr sz="800" b="0" spc="-75" dirty="0">
                <a:latin typeface="Verdana"/>
                <a:cs typeface="Verdana"/>
              </a:rPr>
              <a:t> </a:t>
            </a:r>
            <a:r>
              <a:rPr sz="800" b="0" spc="15" dirty="0">
                <a:latin typeface="Verdana"/>
                <a:cs typeface="Verdana"/>
              </a:rPr>
              <a:t>c</a:t>
            </a:r>
            <a:r>
              <a:rPr sz="800" b="0" spc="5" dirty="0">
                <a:latin typeface="Verdana"/>
                <a:cs typeface="Verdana"/>
              </a:rPr>
              <a:t>hallenges</a:t>
            </a:r>
            <a:r>
              <a:rPr sz="800" b="0" spc="-75" dirty="0">
                <a:latin typeface="Verdana"/>
                <a:cs typeface="Verdana"/>
              </a:rPr>
              <a:t> </a:t>
            </a:r>
            <a:r>
              <a:rPr sz="800" b="0" spc="10" dirty="0">
                <a:latin typeface="Verdana"/>
                <a:cs typeface="Verdana"/>
              </a:rPr>
              <a:t>can</a:t>
            </a:r>
            <a:r>
              <a:rPr sz="800" b="0" spc="-75" dirty="0">
                <a:latin typeface="Verdana"/>
                <a:cs typeface="Verdana"/>
              </a:rPr>
              <a:t> </a:t>
            </a:r>
            <a:r>
              <a:rPr sz="800" b="0" spc="15" dirty="0">
                <a:latin typeface="Verdana"/>
                <a:cs typeface="Verdana"/>
              </a:rPr>
              <a:t>be  </a:t>
            </a:r>
            <a:r>
              <a:rPr sz="800" b="0" spc="-15" dirty="0">
                <a:latin typeface="Verdana"/>
                <a:cs typeface="Verdana"/>
              </a:rPr>
              <a:t>a</a:t>
            </a:r>
            <a:r>
              <a:rPr sz="800" b="0" spc="15" dirty="0">
                <a:latin typeface="Verdana"/>
                <a:cs typeface="Verdana"/>
              </a:rPr>
              <a:t>dd</a:t>
            </a:r>
            <a:r>
              <a:rPr sz="800" b="0" spc="-5" dirty="0">
                <a:latin typeface="Verdana"/>
                <a:cs typeface="Verdana"/>
              </a:rPr>
              <a:t>re</a:t>
            </a:r>
            <a:r>
              <a:rPr sz="800" b="0" spc="-30" dirty="0">
                <a:latin typeface="Verdana"/>
                <a:cs typeface="Verdana"/>
              </a:rPr>
              <a:t>s</a:t>
            </a:r>
            <a:r>
              <a:rPr sz="800" b="0" spc="-15" dirty="0">
                <a:latin typeface="Verdana"/>
                <a:cs typeface="Verdana"/>
              </a:rPr>
              <a:t>s</a:t>
            </a:r>
            <a:r>
              <a:rPr sz="800" b="0" spc="-25" dirty="0">
                <a:latin typeface="Verdana"/>
                <a:cs typeface="Verdana"/>
              </a:rPr>
              <a:t>e</a:t>
            </a:r>
            <a:r>
              <a:rPr sz="800" b="0" spc="35" dirty="0">
                <a:latin typeface="Verdana"/>
                <a:cs typeface="Verdana"/>
              </a:rPr>
              <a:t>d</a:t>
            </a:r>
            <a:r>
              <a:rPr sz="800" b="0" spc="-75" dirty="0">
                <a:latin typeface="Verdana"/>
                <a:cs typeface="Verdana"/>
              </a:rPr>
              <a:t> </a:t>
            </a:r>
            <a:r>
              <a:rPr sz="800" b="0" dirty="0">
                <a:latin typeface="Verdana"/>
                <a:cs typeface="Verdana"/>
              </a:rPr>
              <a:t>th</a:t>
            </a:r>
            <a:r>
              <a:rPr sz="800" b="0" spc="-15" dirty="0">
                <a:latin typeface="Verdana"/>
                <a:cs typeface="Verdana"/>
              </a:rPr>
              <a:t>r</a:t>
            </a:r>
            <a:r>
              <a:rPr sz="800" b="0" spc="25" dirty="0">
                <a:latin typeface="Verdana"/>
                <a:cs typeface="Verdana"/>
              </a:rPr>
              <a:t>ough</a:t>
            </a:r>
            <a:r>
              <a:rPr sz="800" b="0" spc="-75" dirty="0">
                <a:latin typeface="Verdana"/>
                <a:cs typeface="Verdana"/>
              </a:rPr>
              <a:t> </a:t>
            </a:r>
            <a:r>
              <a:rPr sz="800" b="0" spc="-15" dirty="0">
                <a:latin typeface="Verdana"/>
                <a:cs typeface="Verdana"/>
              </a:rPr>
              <a:t>a</a:t>
            </a:r>
            <a:r>
              <a:rPr sz="800" b="0" spc="-5" dirty="0">
                <a:latin typeface="Verdana"/>
                <a:cs typeface="Verdana"/>
              </a:rPr>
              <a:t>d</a:t>
            </a:r>
            <a:r>
              <a:rPr sz="800" b="0" spc="-20" dirty="0">
                <a:latin typeface="Verdana"/>
                <a:cs typeface="Verdana"/>
              </a:rPr>
              <a:t>v</a:t>
            </a:r>
            <a:r>
              <a:rPr sz="800" b="0" spc="-15" dirty="0">
                <a:latin typeface="Verdana"/>
                <a:cs typeface="Verdana"/>
              </a:rPr>
              <a:t>a</a:t>
            </a:r>
            <a:r>
              <a:rPr sz="800" b="0" spc="25" dirty="0">
                <a:latin typeface="Verdana"/>
                <a:cs typeface="Verdana"/>
              </a:rPr>
              <a:t>n</a:t>
            </a:r>
            <a:r>
              <a:rPr sz="800" b="0" spc="15" dirty="0">
                <a:latin typeface="Verdana"/>
                <a:cs typeface="Verdana"/>
              </a:rPr>
              <a:t>c</a:t>
            </a:r>
            <a:r>
              <a:rPr sz="800" b="0" spc="-5" dirty="0">
                <a:latin typeface="Verdana"/>
                <a:cs typeface="Verdana"/>
              </a:rPr>
              <a:t>e</a:t>
            </a:r>
            <a:r>
              <a:rPr sz="800" b="0" spc="35" dirty="0">
                <a:latin typeface="Verdana"/>
                <a:cs typeface="Verdana"/>
              </a:rPr>
              <a:t>d</a:t>
            </a:r>
            <a:r>
              <a:rPr sz="800" b="0" spc="-75" dirty="0">
                <a:latin typeface="Verdana"/>
                <a:cs typeface="Verdana"/>
              </a:rPr>
              <a:t> </a:t>
            </a:r>
            <a:r>
              <a:rPr sz="800" dirty="0">
                <a:latin typeface="Verdana"/>
                <a:cs typeface="Verdana"/>
              </a:rPr>
              <a:t>data  </a:t>
            </a:r>
            <a:r>
              <a:rPr sz="800" spc="-20" dirty="0">
                <a:latin typeface="Verdana"/>
                <a:cs typeface="Verdana"/>
              </a:rPr>
              <a:t>analysis</a:t>
            </a:r>
            <a:r>
              <a:rPr sz="800" spc="-75" dirty="0">
                <a:latin typeface="Verdana"/>
                <a:cs typeface="Verdana"/>
              </a:rPr>
              <a:t> </a:t>
            </a:r>
            <a:r>
              <a:rPr sz="800" b="0" spc="15" dirty="0">
                <a:latin typeface="Verdana"/>
                <a:cs typeface="Verdana"/>
              </a:rPr>
              <a:t>and</a:t>
            </a:r>
            <a:r>
              <a:rPr sz="800" b="0" spc="-70" dirty="0">
                <a:latin typeface="Verdana"/>
                <a:cs typeface="Verdana"/>
              </a:rPr>
              <a:t> </a:t>
            </a:r>
            <a:r>
              <a:rPr sz="800" spc="-5" dirty="0">
                <a:latin typeface="Verdana"/>
                <a:cs typeface="Verdana"/>
              </a:rPr>
              <a:t>predictive</a:t>
            </a:r>
            <a:r>
              <a:rPr sz="800" spc="-70" dirty="0">
                <a:latin typeface="Verdana"/>
                <a:cs typeface="Verdana"/>
              </a:rPr>
              <a:t> </a:t>
            </a:r>
            <a:r>
              <a:rPr sz="800" dirty="0">
                <a:latin typeface="Verdana"/>
                <a:cs typeface="Verdana"/>
              </a:rPr>
              <a:t>modeling.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1512" y="8"/>
            <a:ext cx="2924175" cy="3288029"/>
            <a:chOff x="1512" y="8"/>
            <a:chExt cx="2924175" cy="3288029"/>
          </a:xfrm>
        </p:grpSpPr>
        <p:sp>
          <p:nvSpPr>
            <p:cNvPr id="3" name="object 3"/>
            <p:cNvSpPr/>
            <p:nvPr/>
          </p:nvSpPr>
          <p:spPr>
            <a:xfrm>
              <a:off x="1512" y="8"/>
              <a:ext cx="2924175" cy="3288029"/>
            </a:xfrm>
            <a:custGeom>
              <a:avLst/>
              <a:gdLst/>
              <a:ahLst/>
              <a:cxnLst/>
              <a:rect l="l" t="t" r="r" b="b"/>
              <a:pathLst>
                <a:path w="2924175" h="3288029">
                  <a:moveTo>
                    <a:pt x="2923757" y="0"/>
                  </a:moveTo>
                  <a:lnTo>
                    <a:pt x="0" y="0"/>
                  </a:lnTo>
                  <a:lnTo>
                    <a:pt x="0" y="3287938"/>
                  </a:lnTo>
                  <a:lnTo>
                    <a:pt x="2923757" y="3287938"/>
                  </a:lnTo>
                  <a:lnTo>
                    <a:pt x="2923757" y="0"/>
                  </a:lnTo>
                  <a:close/>
                </a:path>
              </a:pathLst>
            </a:custGeom>
            <a:solidFill>
              <a:srgbClr val="000000"/>
            </a:solidFill>
          </p:spPr>
          <p:txBody>
            <a:bodyPr wrap="square" lIns="0" tIns="0" rIns="0" bIns="0" rtlCol="0"/>
            <a:lstStyle/>
            <a:p>
              <a:endParaRPr/>
            </a:p>
          </p:txBody>
        </p:sp>
        <p:pic>
          <p:nvPicPr>
            <p:cNvPr id="4" name="object 4"/>
            <p:cNvPicPr/>
            <p:nvPr/>
          </p:nvPicPr>
          <p:blipFill>
            <a:blip r:embed="rId2" cstate="print"/>
            <a:stretch>
              <a:fillRect/>
            </a:stretch>
          </p:blipFill>
          <p:spPr>
            <a:xfrm>
              <a:off x="428210" y="365330"/>
              <a:ext cx="2067135" cy="2557284"/>
            </a:xfrm>
            <a:prstGeom prst="rect">
              <a:avLst/>
            </a:prstGeom>
          </p:spPr>
        </p:pic>
      </p:grpSp>
      <p:sp>
        <p:nvSpPr>
          <p:cNvPr id="5" name="object 5"/>
          <p:cNvSpPr txBox="1">
            <a:spLocks noGrp="1"/>
          </p:cNvSpPr>
          <p:nvPr>
            <p:ph type="title"/>
          </p:nvPr>
        </p:nvSpPr>
        <p:spPr>
          <a:xfrm>
            <a:off x="3365925" y="465896"/>
            <a:ext cx="2017395" cy="230504"/>
          </a:xfrm>
          <a:prstGeom prst="rect">
            <a:avLst/>
          </a:prstGeom>
        </p:spPr>
        <p:txBody>
          <a:bodyPr vert="horz" wrap="square" lIns="0" tIns="11430" rIns="0" bIns="0" rtlCol="0">
            <a:spAutoFit/>
          </a:bodyPr>
          <a:lstStyle/>
          <a:p>
            <a:pPr marL="12700">
              <a:lnSpc>
                <a:spcPct val="100000"/>
              </a:lnSpc>
              <a:spcBef>
                <a:spcPts val="90"/>
              </a:spcBef>
            </a:pPr>
            <a:r>
              <a:rPr sz="1350" spc="80" dirty="0"/>
              <a:t>D</a:t>
            </a:r>
            <a:r>
              <a:rPr sz="1350" spc="-25" dirty="0"/>
              <a:t>at</a:t>
            </a:r>
            <a:r>
              <a:rPr sz="1350" spc="-30" dirty="0"/>
              <a:t>a</a:t>
            </a:r>
            <a:r>
              <a:rPr sz="1350" spc="5" dirty="0"/>
              <a:t> </a:t>
            </a:r>
            <a:r>
              <a:rPr sz="1350" spc="25" dirty="0"/>
              <a:t>Sou</a:t>
            </a:r>
            <a:r>
              <a:rPr sz="1350" spc="-20" dirty="0"/>
              <a:t>r</a:t>
            </a:r>
            <a:r>
              <a:rPr sz="1350" spc="-5" dirty="0"/>
              <a:t>ces</a:t>
            </a:r>
            <a:r>
              <a:rPr sz="1350" spc="15" dirty="0"/>
              <a:t> </a:t>
            </a:r>
            <a:r>
              <a:rPr sz="1350" spc="5" dirty="0"/>
              <a:t>f</a:t>
            </a:r>
            <a:r>
              <a:rPr sz="1350" spc="-15" dirty="0"/>
              <a:t>o</a:t>
            </a:r>
            <a:r>
              <a:rPr sz="1350" dirty="0"/>
              <a:t>r</a:t>
            </a:r>
            <a:r>
              <a:rPr sz="1350" spc="-70" dirty="0"/>
              <a:t> </a:t>
            </a:r>
            <a:r>
              <a:rPr sz="1350" spc="-5" dirty="0"/>
              <a:t>Anal</a:t>
            </a:r>
            <a:r>
              <a:rPr sz="1350" spc="-25" dirty="0"/>
              <a:t>y</a:t>
            </a:r>
            <a:r>
              <a:rPr sz="1350" spc="-5" dirty="0"/>
              <a:t>sis</a:t>
            </a:r>
            <a:endParaRPr sz="1350"/>
          </a:p>
        </p:txBody>
      </p:sp>
      <p:sp>
        <p:nvSpPr>
          <p:cNvPr id="9" name="object 9"/>
          <p:cNvSpPr txBox="1"/>
          <p:nvPr/>
        </p:nvSpPr>
        <p:spPr>
          <a:xfrm>
            <a:off x="3479907" y="1145758"/>
            <a:ext cx="1789430" cy="996427"/>
          </a:xfrm>
          <a:prstGeom prst="rect">
            <a:avLst/>
          </a:prstGeom>
        </p:spPr>
        <p:txBody>
          <a:bodyPr vert="horz" wrap="square" lIns="0" tIns="11430" rIns="0" bIns="0" rtlCol="0">
            <a:spAutoFit/>
          </a:bodyPr>
          <a:lstStyle/>
          <a:p>
            <a:pPr marL="12700" marR="5080">
              <a:lnSpc>
                <a:spcPct val="100000"/>
              </a:lnSpc>
              <a:spcBef>
                <a:spcPts val="90"/>
              </a:spcBef>
            </a:pPr>
            <a:r>
              <a:rPr sz="800" spc="-5" dirty="0">
                <a:latin typeface="Verdana"/>
                <a:cs typeface="Verdana"/>
              </a:rPr>
              <a:t>Th</a:t>
            </a:r>
            <a:r>
              <a:rPr sz="800" dirty="0">
                <a:latin typeface="Verdana"/>
                <a:cs typeface="Verdana"/>
              </a:rPr>
              <a:t>e</a:t>
            </a:r>
            <a:r>
              <a:rPr sz="800" spc="-75" dirty="0">
                <a:latin typeface="Verdana"/>
                <a:cs typeface="Verdana"/>
              </a:rPr>
              <a:t> </a:t>
            </a:r>
            <a:r>
              <a:rPr sz="800" b="1" spc="60" dirty="0">
                <a:latin typeface="Tahoma"/>
                <a:cs typeface="Tahoma"/>
              </a:rPr>
              <a:t>data</a:t>
            </a:r>
            <a:r>
              <a:rPr sz="800" b="1" spc="-45" dirty="0">
                <a:latin typeface="Tahoma"/>
                <a:cs typeface="Tahoma"/>
              </a:rPr>
              <a:t> </a:t>
            </a:r>
            <a:r>
              <a:rPr sz="800" b="1" spc="55" dirty="0">
                <a:latin typeface="Tahoma"/>
                <a:cs typeface="Tahoma"/>
              </a:rPr>
              <a:t>sou</a:t>
            </a:r>
            <a:r>
              <a:rPr sz="800" b="1" spc="20" dirty="0">
                <a:latin typeface="Tahoma"/>
                <a:cs typeface="Tahoma"/>
              </a:rPr>
              <a:t>r</a:t>
            </a:r>
            <a:r>
              <a:rPr sz="800" b="1" spc="65" dirty="0">
                <a:latin typeface="Tahoma"/>
                <a:cs typeface="Tahoma"/>
              </a:rPr>
              <a:t>c</a:t>
            </a:r>
            <a:r>
              <a:rPr sz="800" b="1" spc="40" dirty="0">
                <a:latin typeface="Tahoma"/>
                <a:cs typeface="Tahoma"/>
              </a:rPr>
              <a:t>es</a:t>
            </a:r>
            <a:r>
              <a:rPr sz="800" b="1" spc="-45" dirty="0">
                <a:latin typeface="Tahoma"/>
                <a:cs typeface="Tahoma"/>
              </a:rPr>
              <a:t> </a:t>
            </a:r>
            <a:r>
              <a:rPr sz="800" dirty="0">
                <a:latin typeface="Tahoma"/>
                <a:cs typeface="Tahoma"/>
              </a:rPr>
              <a:t>f</a:t>
            </a:r>
            <a:r>
              <a:rPr sz="800" spc="45" dirty="0">
                <a:latin typeface="Tahoma"/>
                <a:cs typeface="Tahoma"/>
              </a:rPr>
              <a:t>or</a:t>
            </a:r>
            <a:r>
              <a:rPr sz="800" spc="-45" dirty="0">
                <a:latin typeface="Tahoma"/>
                <a:cs typeface="Tahoma"/>
              </a:rPr>
              <a:t> </a:t>
            </a:r>
            <a:r>
              <a:rPr sz="800" spc="25" dirty="0">
                <a:latin typeface="Tahoma"/>
                <a:cs typeface="Tahoma"/>
              </a:rPr>
              <a:t>l</a:t>
            </a:r>
            <a:r>
              <a:rPr sz="800" spc="55" dirty="0">
                <a:latin typeface="Tahoma"/>
                <a:cs typeface="Tahoma"/>
              </a:rPr>
              <a:t>o</a:t>
            </a:r>
            <a:r>
              <a:rPr sz="800" spc="45" dirty="0">
                <a:latin typeface="Tahoma"/>
                <a:cs typeface="Tahoma"/>
              </a:rPr>
              <a:t>a</a:t>
            </a:r>
            <a:r>
              <a:rPr sz="800" spc="85" dirty="0">
                <a:latin typeface="Tahoma"/>
                <a:cs typeface="Tahoma"/>
              </a:rPr>
              <a:t>n</a:t>
            </a:r>
            <a:r>
              <a:rPr sz="800" spc="-45" dirty="0">
                <a:latin typeface="Tahoma"/>
                <a:cs typeface="Tahoma"/>
              </a:rPr>
              <a:t> </a:t>
            </a:r>
            <a:r>
              <a:rPr sz="800" spc="45" dirty="0">
                <a:latin typeface="Tahoma"/>
                <a:cs typeface="Tahoma"/>
              </a:rPr>
              <a:t>a</a:t>
            </a:r>
            <a:r>
              <a:rPr sz="800" spc="80" dirty="0">
                <a:latin typeface="Tahoma"/>
                <a:cs typeface="Tahoma"/>
              </a:rPr>
              <a:t>pp</a:t>
            </a:r>
            <a:r>
              <a:rPr sz="800" spc="35" dirty="0">
                <a:latin typeface="Tahoma"/>
                <a:cs typeface="Tahoma"/>
              </a:rPr>
              <a:t>r</a:t>
            </a:r>
            <a:r>
              <a:rPr sz="800" spc="45" dirty="0">
                <a:latin typeface="Tahoma"/>
                <a:cs typeface="Tahoma"/>
              </a:rPr>
              <a:t>o</a:t>
            </a:r>
            <a:r>
              <a:rPr sz="800" spc="15" dirty="0">
                <a:latin typeface="Tahoma"/>
                <a:cs typeface="Tahoma"/>
              </a:rPr>
              <a:t>v</a:t>
            </a:r>
            <a:r>
              <a:rPr sz="800" spc="35" dirty="0">
                <a:latin typeface="Tahoma"/>
                <a:cs typeface="Tahoma"/>
              </a:rPr>
              <a:t>al  </a:t>
            </a:r>
            <a:r>
              <a:rPr sz="800" spc="40" dirty="0">
                <a:latin typeface="Tahoma"/>
                <a:cs typeface="Tahoma"/>
              </a:rPr>
              <a:t>analysis</a:t>
            </a:r>
            <a:r>
              <a:rPr sz="800" spc="-60" dirty="0">
                <a:latin typeface="Tahoma"/>
                <a:cs typeface="Tahoma"/>
              </a:rPr>
              <a:t> </a:t>
            </a:r>
            <a:r>
              <a:rPr sz="800" spc="60" dirty="0">
                <a:latin typeface="Tahoma"/>
                <a:cs typeface="Tahoma"/>
              </a:rPr>
              <a:t>include</a:t>
            </a:r>
            <a:r>
              <a:rPr sz="800" spc="-60" dirty="0">
                <a:latin typeface="Tahoma"/>
                <a:cs typeface="Tahoma"/>
              </a:rPr>
              <a:t> </a:t>
            </a:r>
            <a:r>
              <a:rPr sz="800" spc="65" dirty="0">
                <a:latin typeface="Tahoma"/>
                <a:cs typeface="Tahoma"/>
              </a:rPr>
              <a:t>customer</a:t>
            </a:r>
            <a:r>
              <a:rPr sz="800" spc="-60" dirty="0">
                <a:latin typeface="Tahoma"/>
                <a:cs typeface="Tahoma"/>
              </a:rPr>
              <a:t> </a:t>
            </a:r>
            <a:r>
              <a:rPr sz="800" spc="65" dirty="0">
                <a:latin typeface="Tahoma"/>
                <a:cs typeface="Tahoma"/>
              </a:rPr>
              <a:t>ﬁnancial </a:t>
            </a:r>
            <a:r>
              <a:rPr sz="800" spc="-235" dirty="0">
                <a:latin typeface="Tahoma"/>
                <a:cs typeface="Tahoma"/>
              </a:rPr>
              <a:t> </a:t>
            </a:r>
            <a:r>
              <a:rPr sz="800" spc="30" dirty="0">
                <a:latin typeface="Tahoma"/>
                <a:cs typeface="Tahoma"/>
              </a:rPr>
              <a:t>records, </a:t>
            </a:r>
            <a:r>
              <a:rPr sz="800" spc="50" dirty="0">
                <a:latin typeface="Tahoma"/>
                <a:cs typeface="Tahoma"/>
              </a:rPr>
              <a:t>credit </a:t>
            </a:r>
            <a:r>
              <a:rPr sz="800" spc="25" dirty="0">
                <a:latin typeface="Tahoma"/>
                <a:cs typeface="Tahoma"/>
              </a:rPr>
              <a:t>scores, </a:t>
            </a:r>
            <a:r>
              <a:rPr sz="800" spc="75" dirty="0">
                <a:latin typeface="Tahoma"/>
                <a:cs typeface="Tahoma"/>
              </a:rPr>
              <a:t>and </a:t>
            </a:r>
            <a:r>
              <a:rPr sz="800" spc="55" dirty="0">
                <a:latin typeface="Tahoma"/>
                <a:cs typeface="Tahoma"/>
              </a:rPr>
              <a:t>loan </a:t>
            </a:r>
            <a:r>
              <a:rPr sz="800" spc="60" dirty="0">
                <a:latin typeface="Tahoma"/>
                <a:cs typeface="Tahoma"/>
              </a:rPr>
              <a:t> </a:t>
            </a:r>
            <a:r>
              <a:rPr sz="800" spc="55" dirty="0">
                <a:latin typeface="Tahoma"/>
                <a:cs typeface="Tahoma"/>
              </a:rPr>
              <a:t>application </a:t>
            </a:r>
            <a:r>
              <a:rPr sz="800" spc="30" dirty="0">
                <a:latin typeface="Tahoma"/>
                <a:cs typeface="Tahoma"/>
              </a:rPr>
              <a:t>details. </a:t>
            </a:r>
            <a:r>
              <a:rPr sz="800" spc="40" dirty="0">
                <a:latin typeface="Tahoma"/>
                <a:cs typeface="Tahoma"/>
              </a:rPr>
              <a:t>Additionally, </a:t>
            </a:r>
            <a:r>
              <a:rPr sz="800" spc="45" dirty="0">
                <a:latin typeface="Tahoma"/>
                <a:cs typeface="Tahoma"/>
              </a:rPr>
              <a:t> </a:t>
            </a:r>
            <a:r>
              <a:rPr sz="800" spc="40" dirty="0">
                <a:latin typeface="Tahoma"/>
                <a:cs typeface="Tahoma"/>
              </a:rPr>
              <a:t>external </a:t>
            </a:r>
            <a:r>
              <a:rPr sz="800" spc="60" dirty="0">
                <a:latin typeface="Tahoma"/>
                <a:cs typeface="Tahoma"/>
              </a:rPr>
              <a:t>data </a:t>
            </a:r>
            <a:r>
              <a:rPr sz="800" spc="65" dirty="0">
                <a:latin typeface="Tahoma"/>
                <a:cs typeface="Tahoma"/>
              </a:rPr>
              <a:t>such </a:t>
            </a:r>
            <a:r>
              <a:rPr sz="800" spc="35" dirty="0">
                <a:latin typeface="Tahoma"/>
                <a:cs typeface="Tahoma"/>
              </a:rPr>
              <a:t>as </a:t>
            </a:r>
            <a:r>
              <a:rPr sz="800" b="1" spc="70" dirty="0">
                <a:latin typeface="Tahoma"/>
                <a:cs typeface="Tahoma"/>
              </a:rPr>
              <a:t>economic </a:t>
            </a:r>
            <a:r>
              <a:rPr sz="800" b="1" spc="75" dirty="0">
                <a:latin typeface="Tahoma"/>
                <a:cs typeface="Tahoma"/>
              </a:rPr>
              <a:t> </a:t>
            </a:r>
            <a:r>
              <a:rPr sz="800" b="1" spc="50" dirty="0">
                <a:latin typeface="Tahoma"/>
                <a:cs typeface="Tahoma"/>
              </a:rPr>
              <a:t>indicators</a:t>
            </a:r>
            <a:r>
              <a:rPr sz="800" spc="50" dirty="0">
                <a:latin typeface="Tahoma"/>
                <a:cs typeface="Tahoma"/>
              </a:rPr>
              <a:t> </a:t>
            </a:r>
            <a:r>
              <a:rPr sz="800" spc="75" dirty="0">
                <a:latin typeface="Tahoma"/>
                <a:cs typeface="Tahoma"/>
              </a:rPr>
              <a:t>and </a:t>
            </a:r>
            <a:r>
              <a:rPr sz="800" b="1" spc="65" dirty="0">
                <a:latin typeface="Tahoma"/>
                <a:cs typeface="Tahoma"/>
              </a:rPr>
              <a:t>market </a:t>
            </a:r>
            <a:r>
              <a:rPr sz="800" b="1" spc="55" dirty="0">
                <a:latin typeface="Tahoma"/>
                <a:cs typeface="Tahoma"/>
              </a:rPr>
              <a:t>trends </a:t>
            </a:r>
            <a:r>
              <a:rPr sz="800" spc="35" dirty="0">
                <a:latin typeface="Tahoma"/>
                <a:cs typeface="Tahoma"/>
              </a:rPr>
              <a:t>are </a:t>
            </a:r>
            <a:r>
              <a:rPr sz="800" spc="40" dirty="0">
                <a:latin typeface="Tahoma"/>
                <a:cs typeface="Tahoma"/>
              </a:rPr>
              <a:t> </a:t>
            </a:r>
            <a:r>
              <a:rPr sz="800" spc="50" dirty="0">
                <a:latin typeface="Tahoma"/>
                <a:cs typeface="Tahoma"/>
              </a:rPr>
              <a:t>crucial</a:t>
            </a:r>
            <a:r>
              <a:rPr sz="800" spc="-50" dirty="0">
                <a:latin typeface="Tahoma"/>
                <a:cs typeface="Tahoma"/>
              </a:rPr>
              <a:t> </a:t>
            </a:r>
            <a:r>
              <a:rPr sz="800" spc="25" dirty="0">
                <a:latin typeface="Tahoma"/>
                <a:cs typeface="Tahoma"/>
              </a:rPr>
              <a:t>for</a:t>
            </a:r>
            <a:r>
              <a:rPr sz="800" spc="-45" dirty="0">
                <a:latin typeface="Tahoma"/>
                <a:cs typeface="Tahoma"/>
              </a:rPr>
              <a:t> </a:t>
            </a:r>
            <a:r>
              <a:rPr sz="800" spc="60" dirty="0">
                <a:latin typeface="Tahoma"/>
                <a:cs typeface="Tahoma"/>
              </a:rPr>
              <a:t>comprehensive</a:t>
            </a:r>
            <a:r>
              <a:rPr sz="800" spc="-45" dirty="0">
                <a:latin typeface="Tahoma"/>
                <a:cs typeface="Tahoma"/>
              </a:rPr>
              <a:t> </a:t>
            </a:r>
            <a:r>
              <a:rPr sz="800" spc="25" dirty="0">
                <a:latin typeface="Tahoma"/>
                <a:cs typeface="Tahoma"/>
              </a:rPr>
              <a:t>analysis.</a:t>
            </a:r>
            <a:endParaRPr sz="800" dirty="0">
              <a:latin typeface="Tahoma"/>
              <a:cs typeface="Tahom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44669" y="445172"/>
            <a:ext cx="1520190" cy="414020"/>
          </a:xfrm>
          <a:prstGeom prst="rect">
            <a:avLst/>
          </a:prstGeom>
        </p:spPr>
        <p:txBody>
          <a:bodyPr vert="horz" wrap="square" lIns="0" tIns="15240" rIns="0" bIns="0" rtlCol="0">
            <a:spAutoFit/>
          </a:bodyPr>
          <a:lstStyle/>
          <a:p>
            <a:pPr marR="5080" algn="r">
              <a:lnSpc>
                <a:spcPct val="100000"/>
              </a:lnSpc>
              <a:spcBef>
                <a:spcPts val="120"/>
              </a:spcBef>
            </a:pPr>
            <a:r>
              <a:rPr sz="1250" spc="50" dirty="0">
                <a:latin typeface="Times New Roman"/>
                <a:cs typeface="Times New Roman"/>
              </a:rPr>
              <a:t>P</a:t>
            </a:r>
            <a:r>
              <a:rPr sz="1250" spc="15" dirty="0">
                <a:latin typeface="Times New Roman"/>
                <a:cs typeface="Times New Roman"/>
              </a:rPr>
              <a:t>r</a:t>
            </a:r>
            <a:r>
              <a:rPr sz="1250" spc="60" dirty="0">
                <a:latin typeface="Times New Roman"/>
                <a:cs typeface="Times New Roman"/>
              </a:rPr>
              <a:t>edict</a:t>
            </a:r>
            <a:r>
              <a:rPr sz="1250" spc="35" dirty="0">
                <a:latin typeface="Times New Roman"/>
                <a:cs typeface="Times New Roman"/>
              </a:rPr>
              <a:t>i</a:t>
            </a:r>
            <a:r>
              <a:rPr sz="1250" dirty="0">
                <a:latin typeface="Times New Roman"/>
                <a:cs typeface="Times New Roman"/>
              </a:rPr>
              <a:t>v</a:t>
            </a:r>
            <a:r>
              <a:rPr sz="1250" spc="85" dirty="0">
                <a:latin typeface="Times New Roman"/>
                <a:cs typeface="Times New Roman"/>
              </a:rPr>
              <a:t>e</a:t>
            </a:r>
            <a:r>
              <a:rPr sz="1250" spc="-20" dirty="0">
                <a:latin typeface="Times New Roman"/>
                <a:cs typeface="Times New Roman"/>
              </a:rPr>
              <a:t> </a:t>
            </a:r>
            <a:r>
              <a:rPr sz="1250" spc="-30" dirty="0">
                <a:latin typeface="Times New Roman"/>
                <a:cs typeface="Times New Roman"/>
              </a:rPr>
              <a:t>M</a:t>
            </a:r>
            <a:r>
              <a:rPr sz="1250" spc="65" dirty="0">
                <a:latin typeface="Times New Roman"/>
                <a:cs typeface="Times New Roman"/>
              </a:rPr>
              <a:t>odeli</a:t>
            </a:r>
            <a:r>
              <a:rPr sz="1250" spc="80" dirty="0">
                <a:latin typeface="Times New Roman"/>
                <a:cs typeface="Times New Roman"/>
              </a:rPr>
              <a:t>n</a:t>
            </a:r>
            <a:r>
              <a:rPr sz="1250" spc="75" dirty="0">
                <a:latin typeface="Times New Roman"/>
                <a:cs typeface="Times New Roman"/>
              </a:rPr>
              <a:t>g</a:t>
            </a:r>
            <a:endParaRPr sz="1250">
              <a:latin typeface="Times New Roman"/>
              <a:cs typeface="Times New Roman"/>
            </a:endParaRPr>
          </a:p>
          <a:p>
            <a:pPr marR="5080" algn="r">
              <a:lnSpc>
                <a:spcPct val="100000"/>
              </a:lnSpc>
              <a:spcBef>
                <a:spcPts val="35"/>
              </a:spcBef>
            </a:pPr>
            <a:r>
              <a:rPr sz="1250" spc="60" dirty="0">
                <a:latin typeface="Times New Roman"/>
                <a:cs typeface="Times New Roman"/>
              </a:rPr>
              <a:t>Techniques</a:t>
            </a:r>
            <a:endParaRPr sz="1250">
              <a:latin typeface="Times New Roman"/>
              <a:cs typeface="Times New Roman"/>
            </a:endParaRPr>
          </a:p>
        </p:txBody>
      </p:sp>
      <p:sp>
        <p:nvSpPr>
          <p:cNvPr id="7" name="object 7"/>
          <p:cNvSpPr txBox="1"/>
          <p:nvPr/>
        </p:nvSpPr>
        <p:spPr>
          <a:xfrm>
            <a:off x="641350" y="962025"/>
            <a:ext cx="1981200" cy="1139158"/>
          </a:xfrm>
          <a:prstGeom prst="rect">
            <a:avLst/>
          </a:prstGeom>
        </p:spPr>
        <p:txBody>
          <a:bodyPr vert="horz" wrap="square" lIns="0" tIns="12065" rIns="0" bIns="0" rtlCol="0">
            <a:spAutoFit/>
          </a:bodyPr>
          <a:lstStyle/>
          <a:p>
            <a:pPr marL="27940" marR="5080" indent="-15875">
              <a:lnSpc>
                <a:spcPct val="115399"/>
              </a:lnSpc>
              <a:spcBef>
                <a:spcPts val="95"/>
              </a:spcBef>
            </a:pPr>
            <a:r>
              <a:rPr sz="800" spc="15" dirty="0">
                <a:latin typeface="Verdana"/>
                <a:cs typeface="Verdana"/>
              </a:rPr>
              <a:t>Ut</a:t>
            </a:r>
            <a:r>
              <a:rPr sz="800" dirty="0">
                <a:latin typeface="Verdana"/>
                <a:cs typeface="Verdana"/>
              </a:rPr>
              <a:t>i</a:t>
            </a:r>
            <a:r>
              <a:rPr sz="800" spc="-5" dirty="0">
                <a:latin typeface="Verdana"/>
                <a:cs typeface="Verdana"/>
              </a:rPr>
              <a:t>lizin</a:t>
            </a:r>
            <a:r>
              <a:rPr sz="800" spc="40" dirty="0">
                <a:latin typeface="Verdana"/>
                <a:cs typeface="Verdana"/>
              </a:rPr>
              <a:t>g</a:t>
            </a:r>
            <a:r>
              <a:rPr sz="800" spc="-75" dirty="0">
                <a:latin typeface="Verdana"/>
                <a:cs typeface="Verdana"/>
              </a:rPr>
              <a:t> </a:t>
            </a:r>
            <a:r>
              <a:rPr sz="800" b="1" spc="55" dirty="0">
                <a:latin typeface="Verdana"/>
                <a:cs typeface="Verdana"/>
              </a:rPr>
              <a:t>m</a:t>
            </a:r>
            <a:r>
              <a:rPr sz="800" b="1" spc="-15" dirty="0">
                <a:latin typeface="Verdana"/>
                <a:cs typeface="Verdana"/>
              </a:rPr>
              <a:t>a</a:t>
            </a:r>
            <a:r>
              <a:rPr sz="800" b="1" spc="15" dirty="0">
                <a:latin typeface="Verdana"/>
                <a:cs typeface="Verdana"/>
              </a:rPr>
              <a:t>chin</a:t>
            </a:r>
            <a:r>
              <a:rPr sz="800" b="1" dirty="0">
                <a:latin typeface="Verdana"/>
                <a:cs typeface="Verdana"/>
              </a:rPr>
              <a:t>e</a:t>
            </a:r>
            <a:r>
              <a:rPr sz="800" b="1" spc="-75" dirty="0">
                <a:latin typeface="Verdana"/>
                <a:cs typeface="Verdana"/>
              </a:rPr>
              <a:t> </a:t>
            </a:r>
            <a:r>
              <a:rPr sz="800" b="1" spc="-5" dirty="0">
                <a:latin typeface="Verdana"/>
                <a:cs typeface="Verdana"/>
              </a:rPr>
              <a:t>l</a:t>
            </a:r>
            <a:r>
              <a:rPr sz="800" b="1" spc="-20" dirty="0">
                <a:latin typeface="Verdana"/>
                <a:cs typeface="Verdana"/>
              </a:rPr>
              <a:t>e</a:t>
            </a:r>
            <a:r>
              <a:rPr sz="800" b="1" spc="-25" dirty="0">
                <a:latin typeface="Verdana"/>
                <a:cs typeface="Verdana"/>
              </a:rPr>
              <a:t>a</a:t>
            </a:r>
            <a:r>
              <a:rPr sz="800" b="1" spc="-30" dirty="0">
                <a:latin typeface="Verdana"/>
                <a:cs typeface="Verdana"/>
              </a:rPr>
              <a:t>r</a:t>
            </a:r>
            <a:r>
              <a:rPr sz="800" b="1" spc="15" dirty="0">
                <a:latin typeface="Verdana"/>
                <a:cs typeface="Verdana"/>
              </a:rPr>
              <a:t>nin</a:t>
            </a:r>
            <a:r>
              <a:rPr sz="800" b="1" spc="40" dirty="0">
                <a:latin typeface="Verdana"/>
                <a:cs typeface="Verdana"/>
              </a:rPr>
              <a:t>g</a:t>
            </a:r>
            <a:r>
              <a:rPr sz="800" b="1" spc="-75" dirty="0">
                <a:latin typeface="Verdana"/>
                <a:cs typeface="Verdana"/>
              </a:rPr>
              <a:t> </a:t>
            </a:r>
            <a:r>
              <a:rPr lang="en-US" sz="800" b="1" spc="-75" dirty="0" smtClean="0">
                <a:latin typeface="Verdana"/>
                <a:cs typeface="Verdana"/>
              </a:rPr>
              <a:t>a</a:t>
            </a:r>
            <a:r>
              <a:rPr sz="800" b="1" spc="-15" dirty="0" smtClean="0">
                <a:latin typeface="Verdana"/>
                <a:cs typeface="Verdana"/>
              </a:rPr>
              <a:t>l</a:t>
            </a:r>
            <a:r>
              <a:rPr sz="800" b="1" spc="10" dirty="0" smtClean="0">
                <a:latin typeface="Verdana"/>
                <a:cs typeface="Verdana"/>
              </a:rPr>
              <a:t>go</a:t>
            </a:r>
            <a:r>
              <a:rPr sz="800" b="1" spc="-5" dirty="0" smtClean="0">
                <a:latin typeface="Verdana"/>
                <a:cs typeface="Verdana"/>
              </a:rPr>
              <a:t>r</a:t>
            </a:r>
            <a:r>
              <a:rPr sz="800" b="1" spc="-15" dirty="0" smtClean="0">
                <a:latin typeface="Verdana"/>
                <a:cs typeface="Verdana"/>
              </a:rPr>
              <a:t>i</a:t>
            </a:r>
            <a:r>
              <a:rPr sz="800" b="1" spc="10" dirty="0" smtClean="0">
                <a:latin typeface="Verdana"/>
                <a:cs typeface="Verdana"/>
              </a:rPr>
              <a:t>thms  </a:t>
            </a:r>
            <a:r>
              <a:rPr sz="800" b="1" spc="15" dirty="0">
                <a:latin typeface="Verdana"/>
                <a:cs typeface="Verdana"/>
              </a:rPr>
              <a:t>and</a:t>
            </a:r>
            <a:r>
              <a:rPr sz="800" b="1" spc="-75" dirty="0">
                <a:latin typeface="Verdana"/>
                <a:cs typeface="Verdana"/>
              </a:rPr>
              <a:t> </a:t>
            </a:r>
            <a:r>
              <a:rPr sz="800" b="1" spc="-10" dirty="0">
                <a:latin typeface="Verdana"/>
                <a:cs typeface="Verdana"/>
              </a:rPr>
              <a:t>statistical</a:t>
            </a:r>
            <a:r>
              <a:rPr sz="800" b="1" spc="-70" dirty="0">
                <a:latin typeface="Verdana"/>
                <a:cs typeface="Verdana"/>
              </a:rPr>
              <a:t> </a:t>
            </a:r>
            <a:r>
              <a:rPr sz="800" b="1" spc="-10" dirty="0">
                <a:latin typeface="Verdana"/>
                <a:cs typeface="Verdana"/>
              </a:rPr>
              <a:t>models</a:t>
            </a:r>
            <a:r>
              <a:rPr sz="800" spc="-10" dirty="0">
                <a:latin typeface="Verdana"/>
                <a:cs typeface="Verdana"/>
              </a:rPr>
              <a:t>,</a:t>
            </a:r>
            <a:r>
              <a:rPr sz="800" spc="-70" dirty="0">
                <a:latin typeface="Verdana"/>
                <a:cs typeface="Verdana"/>
              </a:rPr>
              <a:t> </a:t>
            </a:r>
            <a:r>
              <a:rPr sz="800" spc="10" dirty="0">
                <a:latin typeface="Verdana"/>
                <a:cs typeface="Verdana"/>
              </a:rPr>
              <a:t>we</a:t>
            </a:r>
            <a:r>
              <a:rPr sz="800" spc="-70" dirty="0">
                <a:latin typeface="Verdana"/>
                <a:cs typeface="Verdana"/>
              </a:rPr>
              <a:t> </a:t>
            </a:r>
            <a:r>
              <a:rPr sz="800" spc="10" dirty="0">
                <a:latin typeface="Verdana"/>
                <a:cs typeface="Verdana"/>
              </a:rPr>
              <a:t>can</a:t>
            </a:r>
            <a:r>
              <a:rPr sz="800" spc="-75" dirty="0">
                <a:latin typeface="Verdana"/>
                <a:cs typeface="Verdana"/>
              </a:rPr>
              <a:t> </a:t>
            </a:r>
            <a:r>
              <a:rPr sz="800" spc="5" dirty="0">
                <a:latin typeface="Verdana"/>
                <a:cs typeface="Verdana"/>
              </a:rPr>
              <a:t>predict </a:t>
            </a:r>
            <a:r>
              <a:rPr sz="800" spc="-265" dirty="0">
                <a:latin typeface="Verdana"/>
                <a:cs typeface="Verdana"/>
              </a:rPr>
              <a:t> </a:t>
            </a:r>
            <a:r>
              <a:rPr sz="800" dirty="0">
                <a:latin typeface="Verdana"/>
                <a:cs typeface="Verdana"/>
              </a:rPr>
              <a:t>l</a:t>
            </a:r>
            <a:r>
              <a:rPr sz="800" spc="-5" dirty="0">
                <a:latin typeface="Verdana"/>
                <a:cs typeface="Verdana"/>
              </a:rPr>
              <a:t>o</a:t>
            </a:r>
            <a:r>
              <a:rPr sz="800" spc="5" dirty="0">
                <a:latin typeface="Verdana"/>
                <a:cs typeface="Verdana"/>
              </a:rPr>
              <a:t>an</a:t>
            </a:r>
            <a:r>
              <a:rPr sz="800" spc="-75" dirty="0">
                <a:latin typeface="Verdana"/>
                <a:cs typeface="Verdana"/>
              </a:rPr>
              <a:t> </a:t>
            </a:r>
            <a:r>
              <a:rPr sz="800" spc="10" dirty="0">
                <a:latin typeface="Verdana"/>
                <a:cs typeface="Verdana"/>
              </a:rPr>
              <a:t>app</a:t>
            </a:r>
            <a:r>
              <a:rPr sz="800" spc="-10" dirty="0">
                <a:latin typeface="Verdana"/>
                <a:cs typeface="Verdana"/>
              </a:rPr>
              <a:t>r</a:t>
            </a:r>
            <a:r>
              <a:rPr sz="800" spc="-5" dirty="0">
                <a:latin typeface="Verdana"/>
                <a:cs typeface="Verdana"/>
              </a:rPr>
              <a:t>o</a:t>
            </a:r>
            <a:r>
              <a:rPr sz="800" spc="-60" dirty="0">
                <a:latin typeface="Verdana"/>
                <a:cs typeface="Verdana"/>
              </a:rPr>
              <a:t>v</a:t>
            </a:r>
            <a:r>
              <a:rPr sz="800" spc="-15" dirty="0">
                <a:latin typeface="Verdana"/>
                <a:cs typeface="Verdana"/>
              </a:rPr>
              <a:t>a</a:t>
            </a:r>
            <a:r>
              <a:rPr sz="800" spc="-10" dirty="0">
                <a:latin typeface="Verdana"/>
                <a:cs typeface="Verdana"/>
              </a:rPr>
              <a:t>l</a:t>
            </a:r>
            <a:r>
              <a:rPr sz="800" spc="-75" dirty="0">
                <a:latin typeface="Verdana"/>
                <a:cs typeface="Verdana"/>
              </a:rPr>
              <a:t> </a:t>
            </a:r>
            <a:r>
              <a:rPr sz="800" spc="15" dirty="0">
                <a:latin typeface="Verdana"/>
                <a:cs typeface="Verdana"/>
              </a:rPr>
              <a:t>ou</a:t>
            </a:r>
            <a:r>
              <a:rPr sz="800" spc="-10" dirty="0">
                <a:latin typeface="Verdana"/>
                <a:cs typeface="Verdana"/>
              </a:rPr>
              <a:t>t</a:t>
            </a:r>
            <a:r>
              <a:rPr sz="800" spc="15" dirty="0">
                <a:latin typeface="Verdana"/>
                <a:cs typeface="Verdana"/>
              </a:rPr>
              <a:t>c</a:t>
            </a:r>
            <a:r>
              <a:rPr sz="800" spc="35" dirty="0">
                <a:latin typeface="Verdana"/>
                <a:cs typeface="Verdana"/>
              </a:rPr>
              <a:t>om</a:t>
            </a:r>
            <a:r>
              <a:rPr sz="800" spc="-15" dirty="0">
                <a:latin typeface="Verdana"/>
                <a:cs typeface="Verdana"/>
              </a:rPr>
              <a:t>es</a:t>
            </a:r>
            <a:r>
              <a:rPr sz="800" spc="-75" dirty="0">
                <a:latin typeface="Verdana"/>
                <a:cs typeface="Verdana"/>
              </a:rPr>
              <a:t> </a:t>
            </a:r>
            <a:r>
              <a:rPr sz="800" spc="10" dirty="0">
                <a:latin typeface="Verdana"/>
                <a:cs typeface="Verdana"/>
              </a:rPr>
              <a:t>wi</a:t>
            </a:r>
            <a:r>
              <a:rPr sz="800" spc="5" dirty="0">
                <a:latin typeface="Verdana"/>
                <a:cs typeface="Verdana"/>
              </a:rPr>
              <a:t>t</a:t>
            </a:r>
            <a:r>
              <a:rPr sz="800" spc="25" dirty="0">
                <a:latin typeface="Verdana"/>
                <a:cs typeface="Verdana"/>
              </a:rPr>
              <a:t>h</a:t>
            </a:r>
            <a:r>
              <a:rPr sz="800" spc="-75" dirty="0">
                <a:latin typeface="Verdana"/>
                <a:cs typeface="Verdana"/>
              </a:rPr>
              <a:t> </a:t>
            </a:r>
            <a:r>
              <a:rPr sz="800" spc="20" dirty="0">
                <a:latin typeface="Verdana"/>
                <a:cs typeface="Verdana"/>
              </a:rPr>
              <a:t>high  </a:t>
            </a:r>
            <a:r>
              <a:rPr sz="800" spc="-15" dirty="0">
                <a:latin typeface="Verdana"/>
                <a:cs typeface="Verdana"/>
              </a:rPr>
              <a:t>a</a:t>
            </a:r>
            <a:r>
              <a:rPr sz="800" spc="15" dirty="0">
                <a:latin typeface="Verdana"/>
                <a:cs typeface="Verdana"/>
              </a:rPr>
              <a:t>c</a:t>
            </a:r>
            <a:r>
              <a:rPr sz="800" spc="20" dirty="0">
                <a:latin typeface="Verdana"/>
                <a:cs typeface="Verdana"/>
              </a:rPr>
              <a:t>c</a:t>
            </a:r>
            <a:r>
              <a:rPr sz="800" dirty="0">
                <a:latin typeface="Verdana"/>
                <a:cs typeface="Verdana"/>
              </a:rPr>
              <a:t>u</a:t>
            </a:r>
            <a:r>
              <a:rPr sz="800" spc="-10" dirty="0">
                <a:latin typeface="Verdana"/>
                <a:cs typeface="Verdana"/>
              </a:rPr>
              <a:t>r</a:t>
            </a:r>
            <a:r>
              <a:rPr sz="800" spc="-15" dirty="0">
                <a:latin typeface="Verdana"/>
                <a:cs typeface="Verdana"/>
              </a:rPr>
              <a:t>a</a:t>
            </a:r>
            <a:r>
              <a:rPr sz="800" spc="15" dirty="0">
                <a:latin typeface="Verdana"/>
                <a:cs typeface="Verdana"/>
              </a:rPr>
              <a:t>c</a:t>
            </a:r>
            <a:r>
              <a:rPr sz="800" spc="-75" dirty="0">
                <a:latin typeface="Verdana"/>
                <a:cs typeface="Verdana"/>
              </a:rPr>
              <a:t>y</a:t>
            </a:r>
            <a:r>
              <a:rPr sz="800" spc="-125" dirty="0">
                <a:latin typeface="Verdana"/>
                <a:cs typeface="Verdana"/>
              </a:rPr>
              <a:t>.</a:t>
            </a:r>
            <a:r>
              <a:rPr sz="800" spc="-75" dirty="0">
                <a:latin typeface="Verdana"/>
                <a:cs typeface="Verdana"/>
              </a:rPr>
              <a:t> </a:t>
            </a:r>
            <a:r>
              <a:rPr sz="800" spc="-85" dirty="0">
                <a:latin typeface="Verdana"/>
                <a:cs typeface="Verdana"/>
              </a:rPr>
              <a:t>T</a:t>
            </a:r>
            <a:r>
              <a:rPr sz="800" spc="-5" dirty="0">
                <a:latin typeface="Verdana"/>
                <a:cs typeface="Verdana"/>
              </a:rPr>
              <a:t>e</a:t>
            </a:r>
            <a:r>
              <a:rPr sz="800" spc="15" dirty="0">
                <a:latin typeface="Verdana"/>
                <a:cs typeface="Verdana"/>
              </a:rPr>
              <a:t>chnique</a:t>
            </a:r>
            <a:r>
              <a:rPr sz="800" spc="-30" dirty="0">
                <a:latin typeface="Verdana"/>
                <a:cs typeface="Verdana"/>
              </a:rPr>
              <a:t>s</a:t>
            </a:r>
            <a:r>
              <a:rPr sz="800" spc="-75" dirty="0">
                <a:latin typeface="Verdana"/>
                <a:cs typeface="Verdana"/>
              </a:rPr>
              <a:t> </a:t>
            </a:r>
            <a:r>
              <a:rPr sz="800" spc="5" dirty="0">
                <a:latin typeface="Verdana"/>
                <a:cs typeface="Verdana"/>
              </a:rPr>
              <a:t>su</a:t>
            </a:r>
            <a:r>
              <a:rPr sz="800" spc="-5" dirty="0">
                <a:latin typeface="Verdana"/>
                <a:cs typeface="Verdana"/>
              </a:rPr>
              <a:t>c</a:t>
            </a:r>
            <a:r>
              <a:rPr sz="800" spc="25" dirty="0">
                <a:latin typeface="Verdana"/>
                <a:cs typeface="Verdana"/>
              </a:rPr>
              <a:t>h</a:t>
            </a:r>
            <a:r>
              <a:rPr sz="800" spc="-75" dirty="0">
                <a:latin typeface="Verdana"/>
                <a:cs typeface="Verdana"/>
              </a:rPr>
              <a:t> </a:t>
            </a:r>
            <a:r>
              <a:rPr sz="800" spc="-25" dirty="0">
                <a:latin typeface="Verdana"/>
                <a:cs typeface="Verdana"/>
              </a:rPr>
              <a:t>as</a:t>
            </a:r>
            <a:r>
              <a:rPr sz="800" spc="-75" dirty="0">
                <a:latin typeface="Verdana"/>
                <a:cs typeface="Verdana"/>
              </a:rPr>
              <a:t> </a:t>
            </a:r>
            <a:r>
              <a:rPr sz="800" b="1" spc="-15" dirty="0">
                <a:latin typeface="Verdana"/>
                <a:cs typeface="Verdana"/>
              </a:rPr>
              <a:t>l</a:t>
            </a:r>
            <a:r>
              <a:rPr sz="800" b="1" spc="5" dirty="0">
                <a:latin typeface="Verdana"/>
                <a:cs typeface="Verdana"/>
              </a:rPr>
              <a:t>ogis</a:t>
            </a:r>
            <a:r>
              <a:rPr sz="800" b="1" spc="-5" dirty="0">
                <a:latin typeface="Verdana"/>
                <a:cs typeface="Verdana"/>
              </a:rPr>
              <a:t>t</a:t>
            </a:r>
            <a:r>
              <a:rPr sz="800" b="1" spc="10" dirty="0">
                <a:latin typeface="Verdana"/>
                <a:cs typeface="Verdana"/>
              </a:rPr>
              <a:t>ic  </a:t>
            </a:r>
            <a:r>
              <a:rPr sz="800" b="1" spc="-40" dirty="0">
                <a:latin typeface="Verdana"/>
                <a:cs typeface="Verdana"/>
              </a:rPr>
              <a:t>r</a:t>
            </a:r>
            <a:r>
              <a:rPr sz="800" b="1" spc="5" dirty="0">
                <a:latin typeface="Verdana"/>
                <a:cs typeface="Verdana"/>
              </a:rPr>
              <a:t>eg</a:t>
            </a:r>
            <a:r>
              <a:rPr sz="800" b="1" spc="-10" dirty="0">
                <a:latin typeface="Verdana"/>
                <a:cs typeface="Verdana"/>
              </a:rPr>
              <a:t>r</a:t>
            </a:r>
            <a:r>
              <a:rPr sz="800" b="1" spc="-5" dirty="0">
                <a:latin typeface="Verdana"/>
                <a:cs typeface="Verdana"/>
              </a:rPr>
              <a:t>ession</a:t>
            </a:r>
            <a:r>
              <a:rPr sz="800" b="1" spc="-125" dirty="0">
                <a:latin typeface="Verdana"/>
                <a:cs typeface="Verdana"/>
              </a:rPr>
              <a:t>,</a:t>
            </a:r>
            <a:r>
              <a:rPr sz="800" b="1" spc="-75" dirty="0">
                <a:latin typeface="Verdana"/>
                <a:cs typeface="Verdana"/>
              </a:rPr>
              <a:t> </a:t>
            </a:r>
            <a:r>
              <a:rPr sz="800" b="1" spc="20" dirty="0">
                <a:latin typeface="Verdana"/>
                <a:cs typeface="Verdana"/>
              </a:rPr>
              <a:t>de</a:t>
            </a:r>
            <a:r>
              <a:rPr sz="800" b="1" spc="15" dirty="0">
                <a:latin typeface="Verdana"/>
                <a:cs typeface="Verdana"/>
              </a:rPr>
              <a:t>c</a:t>
            </a:r>
            <a:r>
              <a:rPr sz="800" b="1" spc="-5" dirty="0">
                <a:latin typeface="Verdana"/>
                <a:cs typeface="Verdana"/>
              </a:rPr>
              <a:t>ision</a:t>
            </a:r>
            <a:r>
              <a:rPr sz="800" b="1" spc="-75" dirty="0">
                <a:latin typeface="Verdana"/>
                <a:cs typeface="Verdana"/>
              </a:rPr>
              <a:t> </a:t>
            </a:r>
            <a:r>
              <a:rPr sz="800" b="1" spc="-10" dirty="0">
                <a:latin typeface="Verdana"/>
                <a:cs typeface="Verdana"/>
              </a:rPr>
              <a:t>t</a:t>
            </a:r>
            <a:r>
              <a:rPr sz="800" b="1" spc="-25" dirty="0">
                <a:latin typeface="Verdana"/>
                <a:cs typeface="Verdana"/>
              </a:rPr>
              <a:t>r</a:t>
            </a:r>
            <a:r>
              <a:rPr sz="800" b="1" dirty="0">
                <a:latin typeface="Verdana"/>
                <a:cs typeface="Verdana"/>
              </a:rPr>
              <a:t>e</a:t>
            </a:r>
            <a:r>
              <a:rPr sz="800" b="1" spc="-5" dirty="0">
                <a:latin typeface="Verdana"/>
                <a:cs typeface="Verdana"/>
              </a:rPr>
              <a:t>e</a:t>
            </a:r>
            <a:r>
              <a:rPr sz="800" b="1" spc="-30" dirty="0">
                <a:latin typeface="Verdana"/>
                <a:cs typeface="Verdana"/>
              </a:rPr>
              <a:t>s</a:t>
            </a:r>
            <a:r>
              <a:rPr sz="800" b="1" spc="-125" dirty="0">
                <a:latin typeface="Verdana"/>
                <a:cs typeface="Verdana"/>
              </a:rPr>
              <a:t>,</a:t>
            </a:r>
            <a:r>
              <a:rPr sz="800" b="1" spc="-75" dirty="0">
                <a:latin typeface="Verdana"/>
                <a:cs typeface="Verdana"/>
              </a:rPr>
              <a:t> </a:t>
            </a:r>
            <a:r>
              <a:rPr sz="800" b="1" spc="5" dirty="0">
                <a:latin typeface="Verdana"/>
                <a:cs typeface="Verdana"/>
              </a:rPr>
              <a:t>an</a:t>
            </a:r>
            <a:r>
              <a:rPr sz="800" b="1" spc="25" dirty="0">
                <a:latin typeface="Verdana"/>
                <a:cs typeface="Verdana"/>
              </a:rPr>
              <a:t>d  </a:t>
            </a:r>
            <a:r>
              <a:rPr sz="800" b="1" spc="10" dirty="0">
                <a:latin typeface="Verdana"/>
                <a:cs typeface="Verdana"/>
              </a:rPr>
              <a:t>ensemb</a:t>
            </a:r>
            <a:r>
              <a:rPr sz="800" b="1" dirty="0">
                <a:latin typeface="Verdana"/>
                <a:cs typeface="Verdana"/>
              </a:rPr>
              <a:t>le</a:t>
            </a:r>
            <a:r>
              <a:rPr sz="800" b="1" spc="-75" dirty="0">
                <a:latin typeface="Verdana"/>
                <a:cs typeface="Verdana"/>
              </a:rPr>
              <a:t> </a:t>
            </a:r>
            <a:r>
              <a:rPr sz="800" b="1" spc="60" dirty="0">
                <a:latin typeface="Verdana"/>
                <a:cs typeface="Verdana"/>
              </a:rPr>
              <a:t>m</a:t>
            </a:r>
            <a:r>
              <a:rPr sz="800" b="1" spc="10" dirty="0">
                <a:latin typeface="Verdana"/>
                <a:cs typeface="Verdana"/>
              </a:rPr>
              <a:t>eth</a:t>
            </a:r>
            <a:r>
              <a:rPr sz="800" b="1" spc="5" dirty="0">
                <a:latin typeface="Verdana"/>
                <a:cs typeface="Verdana"/>
              </a:rPr>
              <a:t>ods</a:t>
            </a:r>
            <a:r>
              <a:rPr sz="800" spc="-75" dirty="0">
                <a:latin typeface="Verdana"/>
                <a:cs typeface="Verdana"/>
              </a:rPr>
              <a:t> </a:t>
            </a:r>
            <a:r>
              <a:rPr sz="800" spc="-25" dirty="0">
                <a:latin typeface="Verdana"/>
                <a:cs typeface="Verdana"/>
              </a:rPr>
              <a:t>a</a:t>
            </a:r>
            <a:r>
              <a:rPr sz="800" spc="-35" dirty="0">
                <a:latin typeface="Verdana"/>
                <a:cs typeface="Verdana"/>
              </a:rPr>
              <a:t>r</a:t>
            </a:r>
            <a:r>
              <a:rPr sz="800" dirty="0">
                <a:latin typeface="Verdana"/>
                <a:cs typeface="Verdana"/>
              </a:rPr>
              <a:t>e</a:t>
            </a:r>
            <a:r>
              <a:rPr sz="800" spc="-75" dirty="0">
                <a:latin typeface="Verdana"/>
                <a:cs typeface="Verdana"/>
              </a:rPr>
              <a:t> </a:t>
            </a:r>
            <a:r>
              <a:rPr sz="800" spc="15" dirty="0" smtClean="0">
                <a:latin typeface="Verdana"/>
                <a:cs typeface="Verdana"/>
              </a:rPr>
              <a:t>c</a:t>
            </a:r>
            <a:r>
              <a:rPr sz="800" spc="40" dirty="0" smtClean="0">
                <a:latin typeface="Verdana"/>
                <a:cs typeface="Verdana"/>
              </a:rPr>
              <a:t>omm</a:t>
            </a:r>
            <a:r>
              <a:rPr sz="800" spc="-5" dirty="0" smtClean="0">
                <a:latin typeface="Verdana"/>
                <a:cs typeface="Verdana"/>
              </a:rPr>
              <a:t>only</a:t>
            </a:r>
            <a:r>
              <a:rPr lang="en-US" sz="800" dirty="0">
                <a:latin typeface="Verdana"/>
                <a:cs typeface="Verdana"/>
              </a:rPr>
              <a:t> </a:t>
            </a:r>
            <a:r>
              <a:rPr sz="800" spc="-10" dirty="0" smtClean="0">
                <a:latin typeface="Verdana"/>
                <a:cs typeface="Verdana"/>
              </a:rPr>
              <a:t>employed</a:t>
            </a:r>
            <a:r>
              <a:rPr sz="800" spc="-10" dirty="0">
                <a:latin typeface="Verdana"/>
                <a:cs typeface="Verdana"/>
              </a:rPr>
              <a:t>.</a:t>
            </a:r>
            <a:endParaRPr sz="800" dirty="0">
              <a:latin typeface="Verdana"/>
              <a:cs typeface="Verdana"/>
            </a:endParaRPr>
          </a:p>
        </p:txBody>
      </p:sp>
      <p:pic>
        <p:nvPicPr>
          <p:cNvPr id="8" name="object 8"/>
          <p:cNvPicPr/>
          <p:nvPr/>
        </p:nvPicPr>
        <p:blipFill>
          <a:blip r:embed="rId2" cstate="print"/>
          <a:stretch>
            <a:fillRect/>
          </a:stretch>
        </p:blipFill>
        <p:spPr>
          <a:xfrm>
            <a:off x="2924132" y="0"/>
            <a:ext cx="2922562" cy="328789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512" y="8"/>
            <a:ext cx="2596871" cy="3287935"/>
          </a:xfrm>
          <a:prstGeom prst="rect">
            <a:avLst/>
          </a:prstGeom>
        </p:spPr>
      </p:pic>
      <p:sp>
        <p:nvSpPr>
          <p:cNvPr id="3" name="object 3"/>
          <p:cNvSpPr txBox="1">
            <a:spLocks noGrp="1"/>
          </p:cNvSpPr>
          <p:nvPr>
            <p:ph type="title"/>
          </p:nvPr>
        </p:nvSpPr>
        <p:spPr>
          <a:xfrm>
            <a:off x="2839117" y="359926"/>
            <a:ext cx="2764790" cy="560705"/>
          </a:xfrm>
          <a:prstGeom prst="rect">
            <a:avLst/>
          </a:prstGeom>
          <a:solidFill>
            <a:srgbClr val="000000"/>
          </a:solidFill>
        </p:spPr>
        <p:txBody>
          <a:bodyPr vert="horz" wrap="square" lIns="0" tIns="73025" rIns="0" bIns="0" rtlCol="0">
            <a:spAutoFit/>
          </a:bodyPr>
          <a:lstStyle/>
          <a:p>
            <a:pPr marL="83820">
              <a:lnSpc>
                <a:spcPct val="100000"/>
              </a:lnSpc>
              <a:spcBef>
                <a:spcPts val="575"/>
              </a:spcBef>
            </a:pPr>
            <a:r>
              <a:rPr sz="1400" dirty="0">
                <a:solidFill>
                  <a:srgbClr val="FFFFFF"/>
                </a:solidFill>
              </a:rPr>
              <a:t>Risk</a:t>
            </a:r>
            <a:r>
              <a:rPr sz="1400" spc="-60" dirty="0">
                <a:solidFill>
                  <a:srgbClr val="FFFFFF"/>
                </a:solidFill>
              </a:rPr>
              <a:t> </a:t>
            </a:r>
            <a:r>
              <a:rPr sz="1400" spc="-10" dirty="0">
                <a:solidFill>
                  <a:srgbClr val="FFFFFF"/>
                </a:solidFill>
              </a:rPr>
              <a:t>Assessment</a:t>
            </a:r>
            <a:r>
              <a:rPr sz="1400" spc="-5" dirty="0">
                <a:solidFill>
                  <a:srgbClr val="FFFFFF"/>
                </a:solidFill>
              </a:rPr>
              <a:t> </a:t>
            </a:r>
            <a:r>
              <a:rPr sz="1400" spc="-10" dirty="0">
                <a:solidFill>
                  <a:srgbClr val="FFFFFF"/>
                </a:solidFill>
              </a:rPr>
              <a:t>and</a:t>
            </a:r>
            <a:r>
              <a:rPr sz="1400" spc="5" dirty="0">
                <a:solidFill>
                  <a:srgbClr val="FFFFFF"/>
                </a:solidFill>
              </a:rPr>
              <a:t> </a:t>
            </a:r>
            <a:r>
              <a:rPr sz="1400" dirty="0">
                <a:solidFill>
                  <a:srgbClr val="FFFFFF"/>
                </a:solidFill>
              </a:rPr>
              <a:t>Mitigation</a:t>
            </a:r>
            <a:endParaRPr sz="1400"/>
          </a:p>
        </p:txBody>
      </p:sp>
      <p:sp>
        <p:nvSpPr>
          <p:cNvPr id="9" name="object 9"/>
          <p:cNvSpPr txBox="1"/>
          <p:nvPr/>
        </p:nvSpPr>
        <p:spPr>
          <a:xfrm>
            <a:off x="2927350" y="1114425"/>
            <a:ext cx="2445385" cy="728980"/>
          </a:xfrm>
          <a:prstGeom prst="rect">
            <a:avLst/>
          </a:prstGeom>
        </p:spPr>
        <p:txBody>
          <a:bodyPr vert="horz" wrap="square" lIns="0" tIns="12065" rIns="0" bIns="0" rtlCol="0">
            <a:spAutoFit/>
          </a:bodyPr>
          <a:lstStyle/>
          <a:p>
            <a:pPr marL="12065" marR="5080" indent="-635">
              <a:lnSpc>
                <a:spcPct val="115500"/>
              </a:lnSpc>
              <a:spcBef>
                <a:spcPts val="95"/>
              </a:spcBef>
            </a:pPr>
            <a:r>
              <a:rPr sz="800" spc="-10" dirty="0">
                <a:latin typeface="Verdana"/>
                <a:cs typeface="Verdana"/>
              </a:rPr>
              <a:t>Effective </a:t>
            </a:r>
            <a:r>
              <a:rPr sz="800" spc="-20" dirty="0">
                <a:latin typeface="Verdana"/>
                <a:cs typeface="Verdana"/>
              </a:rPr>
              <a:t>risk </a:t>
            </a:r>
            <a:r>
              <a:rPr sz="800" spc="-5" dirty="0">
                <a:latin typeface="Verdana"/>
                <a:cs typeface="Verdana"/>
              </a:rPr>
              <a:t>assessment </a:t>
            </a:r>
            <a:r>
              <a:rPr sz="800" spc="-20" dirty="0">
                <a:latin typeface="Verdana"/>
                <a:cs typeface="Verdana"/>
              </a:rPr>
              <a:t>is </a:t>
            </a:r>
            <a:r>
              <a:rPr sz="800" dirty="0">
                <a:latin typeface="Verdana"/>
                <a:cs typeface="Verdana"/>
              </a:rPr>
              <a:t>crucial </a:t>
            </a:r>
            <a:r>
              <a:rPr sz="800" spc="10" dirty="0">
                <a:latin typeface="Verdana"/>
                <a:cs typeface="Verdana"/>
              </a:rPr>
              <a:t>in </a:t>
            </a:r>
            <a:r>
              <a:rPr sz="800" dirty="0">
                <a:latin typeface="Verdana"/>
                <a:cs typeface="Verdana"/>
              </a:rPr>
              <a:t>loan </a:t>
            </a:r>
            <a:r>
              <a:rPr sz="800" spc="5" dirty="0">
                <a:latin typeface="Verdana"/>
                <a:cs typeface="Verdana"/>
              </a:rPr>
              <a:t> </a:t>
            </a:r>
            <a:r>
              <a:rPr sz="800" spc="-25" dirty="0">
                <a:latin typeface="Verdana"/>
                <a:cs typeface="Verdana"/>
              </a:rPr>
              <a:t>approval. </a:t>
            </a:r>
            <a:r>
              <a:rPr sz="800" spc="5" dirty="0">
                <a:latin typeface="Verdana"/>
                <a:cs typeface="Verdana"/>
              </a:rPr>
              <a:t>Through </a:t>
            </a:r>
            <a:r>
              <a:rPr sz="800" b="1" dirty="0">
                <a:latin typeface="Verdana"/>
                <a:cs typeface="Verdana"/>
              </a:rPr>
              <a:t>predictive </a:t>
            </a:r>
            <a:r>
              <a:rPr sz="800" b="1" spc="-20" dirty="0">
                <a:latin typeface="Verdana"/>
                <a:cs typeface="Verdana"/>
              </a:rPr>
              <a:t>analytics</a:t>
            </a:r>
            <a:r>
              <a:rPr sz="800" spc="-20" dirty="0">
                <a:latin typeface="Verdana"/>
                <a:cs typeface="Verdana"/>
              </a:rPr>
              <a:t>, </a:t>
            </a:r>
            <a:r>
              <a:rPr sz="800" spc="10" dirty="0">
                <a:latin typeface="Verdana"/>
                <a:cs typeface="Verdana"/>
              </a:rPr>
              <a:t>we can </a:t>
            </a:r>
            <a:r>
              <a:rPr sz="800" spc="15" dirty="0">
                <a:latin typeface="Verdana"/>
                <a:cs typeface="Verdana"/>
              </a:rPr>
              <a:t> </a:t>
            </a:r>
            <a:r>
              <a:rPr sz="800" spc="5" dirty="0">
                <a:latin typeface="Verdana"/>
                <a:cs typeface="Verdana"/>
              </a:rPr>
              <a:t>identi</a:t>
            </a:r>
            <a:r>
              <a:rPr sz="800" spc="10" dirty="0">
                <a:latin typeface="Verdana"/>
                <a:cs typeface="Verdana"/>
              </a:rPr>
              <a:t>f</a:t>
            </a:r>
            <a:r>
              <a:rPr sz="800" spc="-45" dirty="0">
                <a:latin typeface="Verdana"/>
                <a:cs typeface="Verdana"/>
              </a:rPr>
              <a:t>y</a:t>
            </a:r>
            <a:r>
              <a:rPr sz="800" spc="-75" dirty="0">
                <a:latin typeface="Verdana"/>
                <a:cs typeface="Verdana"/>
              </a:rPr>
              <a:t> </a:t>
            </a:r>
            <a:r>
              <a:rPr sz="800" dirty="0">
                <a:latin typeface="Verdana"/>
                <a:cs typeface="Verdana"/>
              </a:rPr>
              <a:t>high-</a:t>
            </a:r>
            <a:r>
              <a:rPr sz="800" spc="-10" dirty="0">
                <a:latin typeface="Verdana"/>
                <a:cs typeface="Verdana"/>
              </a:rPr>
              <a:t>r</a:t>
            </a:r>
            <a:r>
              <a:rPr sz="800" spc="-15" dirty="0">
                <a:latin typeface="Verdana"/>
                <a:cs typeface="Verdana"/>
              </a:rPr>
              <a:t>i</a:t>
            </a:r>
            <a:r>
              <a:rPr sz="800" spc="-30" dirty="0">
                <a:latin typeface="Verdana"/>
                <a:cs typeface="Verdana"/>
              </a:rPr>
              <a:t>s</a:t>
            </a:r>
            <a:r>
              <a:rPr sz="800" dirty="0">
                <a:latin typeface="Verdana"/>
                <a:cs typeface="Verdana"/>
              </a:rPr>
              <a:t>k</a:t>
            </a:r>
            <a:r>
              <a:rPr sz="800" spc="-75" dirty="0">
                <a:latin typeface="Verdana"/>
                <a:cs typeface="Verdana"/>
              </a:rPr>
              <a:t> </a:t>
            </a:r>
            <a:r>
              <a:rPr sz="800" spc="10" dirty="0">
                <a:latin typeface="Verdana"/>
                <a:cs typeface="Verdana"/>
              </a:rPr>
              <a:t>appli</a:t>
            </a:r>
            <a:r>
              <a:rPr sz="800" spc="5" dirty="0">
                <a:latin typeface="Verdana"/>
                <a:cs typeface="Verdana"/>
              </a:rPr>
              <a:t>c</a:t>
            </a:r>
            <a:r>
              <a:rPr sz="800" spc="-15" dirty="0">
                <a:latin typeface="Verdana"/>
                <a:cs typeface="Verdana"/>
              </a:rPr>
              <a:t>a</a:t>
            </a:r>
            <a:r>
              <a:rPr sz="800" dirty="0">
                <a:latin typeface="Verdana"/>
                <a:cs typeface="Verdana"/>
              </a:rPr>
              <a:t>nts</a:t>
            </a:r>
            <a:r>
              <a:rPr sz="800" spc="-75" dirty="0">
                <a:latin typeface="Verdana"/>
                <a:cs typeface="Verdana"/>
              </a:rPr>
              <a:t> </a:t>
            </a:r>
            <a:r>
              <a:rPr sz="800" spc="5" dirty="0">
                <a:latin typeface="Verdana"/>
                <a:cs typeface="Verdana"/>
              </a:rPr>
              <a:t>an</a:t>
            </a:r>
            <a:r>
              <a:rPr sz="800" spc="35" dirty="0">
                <a:latin typeface="Verdana"/>
                <a:cs typeface="Verdana"/>
              </a:rPr>
              <a:t>d</a:t>
            </a:r>
            <a:r>
              <a:rPr sz="800" spc="-75" dirty="0">
                <a:latin typeface="Verdana"/>
                <a:cs typeface="Verdana"/>
              </a:rPr>
              <a:t> </a:t>
            </a:r>
            <a:r>
              <a:rPr sz="800" spc="15" dirty="0">
                <a:latin typeface="Verdana"/>
                <a:cs typeface="Verdana"/>
              </a:rPr>
              <a:t>impl</a:t>
            </a:r>
            <a:r>
              <a:rPr sz="800" spc="10" dirty="0">
                <a:latin typeface="Verdana"/>
                <a:cs typeface="Verdana"/>
              </a:rPr>
              <a:t>e</a:t>
            </a:r>
            <a:r>
              <a:rPr sz="800" spc="60" dirty="0">
                <a:latin typeface="Verdana"/>
                <a:cs typeface="Verdana"/>
              </a:rPr>
              <a:t>m</a:t>
            </a:r>
            <a:r>
              <a:rPr sz="800" spc="-5" dirty="0">
                <a:latin typeface="Verdana"/>
                <a:cs typeface="Verdana"/>
              </a:rPr>
              <a:t>e</a:t>
            </a:r>
            <a:r>
              <a:rPr sz="800" spc="15" dirty="0">
                <a:latin typeface="Verdana"/>
                <a:cs typeface="Verdana"/>
              </a:rPr>
              <a:t>nt</a:t>
            </a:r>
            <a:r>
              <a:rPr sz="800" spc="-75" dirty="0">
                <a:latin typeface="Verdana"/>
                <a:cs typeface="Verdana"/>
              </a:rPr>
              <a:t> </a:t>
            </a:r>
            <a:r>
              <a:rPr sz="800" b="1" spc="-35" dirty="0" smtClean="0">
                <a:latin typeface="Verdana"/>
                <a:cs typeface="Verdana"/>
              </a:rPr>
              <a:t>r</a:t>
            </a:r>
            <a:r>
              <a:rPr sz="800" b="1" spc="-15" dirty="0" smtClean="0">
                <a:latin typeface="Verdana"/>
                <a:cs typeface="Verdana"/>
              </a:rPr>
              <a:t>isk </a:t>
            </a:r>
            <a:r>
              <a:rPr sz="800" b="1" spc="10" dirty="0">
                <a:latin typeface="Verdana"/>
                <a:cs typeface="Verdana"/>
              </a:rPr>
              <a:t>mitigation </a:t>
            </a:r>
            <a:r>
              <a:rPr sz="800" b="1" spc="-10" dirty="0">
                <a:latin typeface="Verdana"/>
                <a:cs typeface="Verdana"/>
              </a:rPr>
              <a:t>strategies </a:t>
            </a:r>
            <a:r>
              <a:rPr sz="800" dirty="0">
                <a:latin typeface="Verdana"/>
                <a:cs typeface="Verdana"/>
              </a:rPr>
              <a:t>to </a:t>
            </a:r>
            <a:r>
              <a:rPr sz="800" spc="10" dirty="0">
                <a:latin typeface="Verdana"/>
                <a:cs typeface="Verdana"/>
              </a:rPr>
              <a:t>minimize </a:t>
            </a:r>
            <a:r>
              <a:rPr sz="800" dirty="0">
                <a:latin typeface="Verdana"/>
                <a:cs typeface="Verdana"/>
              </a:rPr>
              <a:t>potential </a:t>
            </a:r>
            <a:r>
              <a:rPr sz="800" spc="5" dirty="0">
                <a:latin typeface="Verdana"/>
                <a:cs typeface="Verdana"/>
              </a:rPr>
              <a:t> </a:t>
            </a:r>
            <a:r>
              <a:rPr sz="800" spc="-35" dirty="0">
                <a:latin typeface="Verdana"/>
                <a:cs typeface="Verdana"/>
              </a:rPr>
              <a:t>losses.</a:t>
            </a:r>
            <a:endParaRPr sz="800" dirty="0">
              <a:latin typeface="Verdana"/>
              <a:cs typeface="Verdan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515" y="8"/>
            <a:ext cx="2596865" cy="3287938"/>
          </a:xfrm>
          <a:prstGeom prst="rect">
            <a:avLst/>
          </a:prstGeom>
        </p:spPr>
      </p:pic>
      <p:sp>
        <p:nvSpPr>
          <p:cNvPr id="3" name="object 3"/>
          <p:cNvSpPr txBox="1">
            <a:spLocks noGrp="1"/>
          </p:cNvSpPr>
          <p:nvPr>
            <p:ph type="title"/>
          </p:nvPr>
        </p:nvSpPr>
        <p:spPr>
          <a:xfrm>
            <a:off x="2839117" y="359926"/>
            <a:ext cx="2764790" cy="560705"/>
          </a:xfrm>
          <a:prstGeom prst="rect">
            <a:avLst/>
          </a:prstGeom>
          <a:solidFill>
            <a:srgbClr val="000000"/>
          </a:solidFill>
        </p:spPr>
        <p:txBody>
          <a:bodyPr vert="horz" wrap="square" lIns="0" tIns="73025" rIns="0" bIns="0" rtlCol="0">
            <a:spAutoFit/>
          </a:bodyPr>
          <a:lstStyle/>
          <a:p>
            <a:pPr marL="76200">
              <a:lnSpc>
                <a:spcPct val="100000"/>
              </a:lnSpc>
              <a:spcBef>
                <a:spcPts val="575"/>
              </a:spcBef>
            </a:pPr>
            <a:r>
              <a:rPr sz="1400" spc="5" dirty="0">
                <a:solidFill>
                  <a:srgbClr val="FFFFFF"/>
                </a:solidFill>
              </a:rPr>
              <a:t>Fraud </a:t>
            </a:r>
            <a:r>
              <a:rPr sz="1400" spc="-5" dirty="0">
                <a:solidFill>
                  <a:srgbClr val="FFFFFF"/>
                </a:solidFill>
              </a:rPr>
              <a:t>Detection</a:t>
            </a:r>
            <a:r>
              <a:rPr sz="1400" spc="5" dirty="0">
                <a:solidFill>
                  <a:srgbClr val="FFFFFF"/>
                </a:solidFill>
              </a:rPr>
              <a:t> </a:t>
            </a:r>
            <a:r>
              <a:rPr sz="1400" spc="-10" dirty="0">
                <a:solidFill>
                  <a:srgbClr val="FFFFFF"/>
                </a:solidFill>
              </a:rPr>
              <a:t>and</a:t>
            </a:r>
            <a:r>
              <a:rPr sz="1400" spc="5" dirty="0">
                <a:solidFill>
                  <a:srgbClr val="FFFFFF"/>
                </a:solidFill>
              </a:rPr>
              <a:t> </a:t>
            </a:r>
            <a:r>
              <a:rPr sz="1400" spc="-20" dirty="0">
                <a:solidFill>
                  <a:srgbClr val="FFFFFF"/>
                </a:solidFill>
              </a:rPr>
              <a:t>Prevention</a:t>
            </a:r>
            <a:endParaRPr sz="1400"/>
          </a:p>
        </p:txBody>
      </p:sp>
      <p:sp>
        <p:nvSpPr>
          <p:cNvPr id="9" name="object 9"/>
          <p:cNvSpPr txBox="1"/>
          <p:nvPr/>
        </p:nvSpPr>
        <p:spPr>
          <a:xfrm>
            <a:off x="3018187" y="1190625"/>
            <a:ext cx="2406650" cy="728980"/>
          </a:xfrm>
          <a:prstGeom prst="rect">
            <a:avLst/>
          </a:prstGeom>
        </p:spPr>
        <p:txBody>
          <a:bodyPr vert="horz" wrap="square" lIns="0" tIns="12065" rIns="0" bIns="0" rtlCol="0">
            <a:spAutoFit/>
          </a:bodyPr>
          <a:lstStyle/>
          <a:p>
            <a:pPr marL="12065" marR="5080" algn="ctr">
              <a:lnSpc>
                <a:spcPct val="115500"/>
              </a:lnSpc>
              <a:spcBef>
                <a:spcPts val="95"/>
              </a:spcBef>
            </a:pPr>
            <a:r>
              <a:rPr sz="800" spc="10" dirty="0">
                <a:latin typeface="Verdana"/>
                <a:cs typeface="Verdana"/>
              </a:rPr>
              <a:t>Da</a:t>
            </a:r>
            <a:r>
              <a:rPr sz="800" dirty="0">
                <a:latin typeface="Verdana"/>
                <a:cs typeface="Verdana"/>
              </a:rPr>
              <a:t>t</a:t>
            </a:r>
            <a:r>
              <a:rPr sz="800" spc="-15" dirty="0">
                <a:latin typeface="Verdana"/>
                <a:cs typeface="Verdana"/>
              </a:rPr>
              <a:t>a</a:t>
            </a:r>
            <a:r>
              <a:rPr sz="800" spc="-75" dirty="0">
                <a:latin typeface="Verdana"/>
                <a:cs typeface="Verdana"/>
              </a:rPr>
              <a:t> </a:t>
            </a:r>
            <a:r>
              <a:rPr sz="800" spc="-5" dirty="0">
                <a:latin typeface="Verdana"/>
                <a:cs typeface="Verdana"/>
              </a:rPr>
              <a:t>s</a:t>
            </a:r>
            <a:r>
              <a:rPr sz="800" spc="-10" dirty="0">
                <a:latin typeface="Verdana"/>
                <a:cs typeface="Verdana"/>
              </a:rPr>
              <a:t>c</a:t>
            </a:r>
            <a:r>
              <a:rPr sz="800" spc="5" dirty="0">
                <a:latin typeface="Verdana"/>
                <a:cs typeface="Verdana"/>
              </a:rPr>
              <a:t>ien</a:t>
            </a:r>
            <a:r>
              <a:rPr sz="800" spc="15" dirty="0">
                <a:latin typeface="Verdana"/>
                <a:cs typeface="Verdana"/>
              </a:rPr>
              <a:t>c</a:t>
            </a:r>
            <a:r>
              <a:rPr sz="800" dirty="0">
                <a:latin typeface="Verdana"/>
                <a:cs typeface="Verdana"/>
              </a:rPr>
              <a:t>e</a:t>
            </a:r>
            <a:r>
              <a:rPr sz="800" spc="-75" dirty="0">
                <a:latin typeface="Verdana"/>
                <a:cs typeface="Verdana"/>
              </a:rPr>
              <a:t> </a:t>
            </a:r>
            <a:r>
              <a:rPr sz="800" spc="5" dirty="0">
                <a:latin typeface="Verdana"/>
                <a:cs typeface="Verdana"/>
              </a:rPr>
              <a:t>ena</a:t>
            </a:r>
            <a:r>
              <a:rPr sz="800" spc="30" dirty="0">
                <a:latin typeface="Verdana"/>
                <a:cs typeface="Verdana"/>
              </a:rPr>
              <a:t>b</a:t>
            </a:r>
            <a:r>
              <a:rPr sz="800" spc="-15" dirty="0">
                <a:latin typeface="Verdana"/>
                <a:cs typeface="Verdana"/>
              </a:rPr>
              <a:t>les</a:t>
            </a:r>
            <a:r>
              <a:rPr sz="800" spc="-75" dirty="0">
                <a:latin typeface="Verdana"/>
                <a:cs typeface="Verdana"/>
              </a:rPr>
              <a:t> </a:t>
            </a:r>
            <a:r>
              <a:rPr sz="800" spc="-40" dirty="0">
                <a:latin typeface="Verdana"/>
                <a:cs typeface="Verdana"/>
              </a:rPr>
              <a:t>r</a:t>
            </a:r>
            <a:r>
              <a:rPr sz="800" spc="5" dirty="0">
                <a:latin typeface="Verdana"/>
                <a:cs typeface="Verdana"/>
              </a:rPr>
              <a:t>o</a:t>
            </a:r>
            <a:r>
              <a:rPr sz="800" spc="10" dirty="0">
                <a:latin typeface="Verdana"/>
                <a:cs typeface="Verdana"/>
              </a:rPr>
              <a:t>bust</a:t>
            </a:r>
            <a:r>
              <a:rPr sz="800" spc="-75" dirty="0">
                <a:latin typeface="Verdana"/>
                <a:cs typeface="Verdana"/>
              </a:rPr>
              <a:t> </a:t>
            </a:r>
            <a:r>
              <a:rPr sz="800" b="1" spc="45" dirty="0">
                <a:latin typeface="Verdana"/>
                <a:cs typeface="Verdana"/>
              </a:rPr>
              <a:t>f</a:t>
            </a:r>
            <a:r>
              <a:rPr sz="800" b="1" spc="-35" dirty="0">
                <a:latin typeface="Verdana"/>
                <a:cs typeface="Verdana"/>
              </a:rPr>
              <a:t>r</a:t>
            </a:r>
            <a:r>
              <a:rPr sz="800" b="1" spc="15" dirty="0">
                <a:latin typeface="Verdana"/>
                <a:cs typeface="Verdana"/>
              </a:rPr>
              <a:t>aud</a:t>
            </a:r>
            <a:r>
              <a:rPr sz="800" b="1" spc="-75" dirty="0">
                <a:latin typeface="Verdana"/>
                <a:cs typeface="Verdana"/>
              </a:rPr>
              <a:t> </a:t>
            </a:r>
            <a:r>
              <a:rPr sz="800" b="1" spc="30" dirty="0">
                <a:latin typeface="Verdana"/>
                <a:cs typeface="Verdana"/>
              </a:rPr>
              <a:t>d</a:t>
            </a:r>
            <a:r>
              <a:rPr sz="800" b="1" dirty="0">
                <a:latin typeface="Verdana"/>
                <a:cs typeface="Verdana"/>
              </a:rPr>
              <a:t>e</a:t>
            </a:r>
            <a:r>
              <a:rPr sz="800" b="1" spc="-15" dirty="0">
                <a:latin typeface="Verdana"/>
                <a:cs typeface="Verdana"/>
              </a:rPr>
              <a:t>t</a:t>
            </a:r>
            <a:r>
              <a:rPr sz="800" b="1" spc="-5" dirty="0">
                <a:latin typeface="Verdana"/>
                <a:cs typeface="Verdana"/>
              </a:rPr>
              <a:t>e</a:t>
            </a:r>
            <a:r>
              <a:rPr sz="800" b="1" spc="25" dirty="0">
                <a:latin typeface="Verdana"/>
                <a:cs typeface="Verdana"/>
              </a:rPr>
              <a:t>c</a:t>
            </a:r>
            <a:r>
              <a:rPr sz="800" b="1" spc="5" dirty="0">
                <a:latin typeface="Verdana"/>
                <a:cs typeface="Verdana"/>
              </a:rPr>
              <a:t>tion</a:t>
            </a:r>
            <a:r>
              <a:rPr sz="800" b="1" spc="-75" dirty="0">
                <a:latin typeface="Verdana"/>
                <a:cs typeface="Verdana"/>
              </a:rPr>
              <a:t> </a:t>
            </a:r>
            <a:r>
              <a:rPr sz="800" spc="20" dirty="0">
                <a:latin typeface="Verdana"/>
                <a:cs typeface="Verdana"/>
              </a:rPr>
              <a:t>b</a:t>
            </a:r>
            <a:r>
              <a:rPr sz="800" spc="-35" dirty="0">
                <a:latin typeface="Verdana"/>
                <a:cs typeface="Verdana"/>
              </a:rPr>
              <a:t>y  </a:t>
            </a:r>
            <a:r>
              <a:rPr sz="800" spc="-10" dirty="0">
                <a:latin typeface="Verdana"/>
                <a:cs typeface="Verdana"/>
              </a:rPr>
              <a:t>anal</a:t>
            </a:r>
            <a:r>
              <a:rPr sz="800" spc="-25" dirty="0">
                <a:latin typeface="Verdana"/>
                <a:cs typeface="Verdana"/>
              </a:rPr>
              <a:t>y</a:t>
            </a:r>
            <a:r>
              <a:rPr sz="800" spc="-15" dirty="0">
                <a:latin typeface="Verdana"/>
                <a:cs typeface="Verdana"/>
              </a:rPr>
              <a:t>zi</a:t>
            </a:r>
            <a:r>
              <a:rPr sz="800" spc="25" dirty="0">
                <a:latin typeface="Verdana"/>
                <a:cs typeface="Verdana"/>
              </a:rPr>
              <a:t>n</a:t>
            </a:r>
            <a:r>
              <a:rPr sz="800" spc="40" dirty="0">
                <a:latin typeface="Verdana"/>
                <a:cs typeface="Verdana"/>
              </a:rPr>
              <a:t>g</a:t>
            </a:r>
            <a:r>
              <a:rPr sz="800" spc="-75" dirty="0">
                <a:latin typeface="Verdana"/>
                <a:cs typeface="Verdana"/>
              </a:rPr>
              <a:t> </a:t>
            </a:r>
            <a:r>
              <a:rPr sz="800" spc="30" dirty="0">
                <a:latin typeface="Verdana"/>
                <a:cs typeface="Verdana"/>
              </a:rPr>
              <a:t>p</a:t>
            </a:r>
            <a:r>
              <a:rPr sz="800" spc="-5" dirty="0">
                <a:latin typeface="Verdana"/>
                <a:cs typeface="Verdana"/>
              </a:rPr>
              <a:t>a</a:t>
            </a:r>
            <a:r>
              <a:rPr sz="800" spc="-20" dirty="0">
                <a:latin typeface="Verdana"/>
                <a:cs typeface="Verdana"/>
              </a:rPr>
              <a:t>t</a:t>
            </a:r>
            <a:r>
              <a:rPr sz="800" spc="-15" dirty="0">
                <a:latin typeface="Verdana"/>
                <a:cs typeface="Verdana"/>
              </a:rPr>
              <a:t>te</a:t>
            </a:r>
            <a:r>
              <a:rPr sz="800" spc="-20" dirty="0">
                <a:latin typeface="Verdana"/>
                <a:cs typeface="Verdana"/>
              </a:rPr>
              <a:t>r</a:t>
            </a:r>
            <a:r>
              <a:rPr sz="800" spc="-5" dirty="0">
                <a:latin typeface="Verdana"/>
                <a:cs typeface="Verdana"/>
              </a:rPr>
              <a:t>ns</a:t>
            </a:r>
            <a:r>
              <a:rPr sz="800" spc="-75" dirty="0">
                <a:latin typeface="Verdana"/>
                <a:cs typeface="Verdana"/>
              </a:rPr>
              <a:t> </a:t>
            </a:r>
            <a:r>
              <a:rPr sz="800" spc="-15" dirty="0">
                <a:latin typeface="Verdana"/>
                <a:cs typeface="Verdana"/>
              </a:rPr>
              <a:t>a</a:t>
            </a:r>
            <a:r>
              <a:rPr sz="800" spc="25" dirty="0">
                <a:latin typeface="Verdana"/>
                <a:cs typeface="Verdana"/>
              </a:rPr>
              <a:t>n</a:t>
            </a:r>
            <a:r>
              <a:rPr sz="800" spc="35" dirty="0">
                <a:latin typeface="Verdana"/>
                <a:cs typeface="Verdana"/>
              </a:rPr>
              <a:t>d</a:t>
            </a:r>
            <a:r>
              <a:rPr sz="800" spc="-75" dirty="0">
                <a:latin typeface="Verdana"/>
                <a:cs typeface="Verdana"/>
              </a:rPr>
              <a:t> </a:t>
            </a:r>
            <a:r>
              <a:rPr sz="800" spc="5" dirty="0">
                <a:latin typeface="Verdana"/>
                <a:cs typeface="Verdana"/>
              </a:rPr>
              <a:t>ano</a:t>
            </a:r>
            <a:r>
              <a:rPr sz="800" dirty="0">
                <a:latin typeface="Verdana"/>
                <a:cs typeface="Verdana"/>
              </a:rPr>
              <a:t>malies</a:t>
            </a:r>
            <a:r>
              <a:rPr sz="800" spc="-75" dirty="0">
                <a:latin typeface="Verdana"/>
                <a:cs typeface="Verdana"/>
              </a:rPr>
              <a:t> </a:t>
            </a:r>
            <a:r>
              <a:rPr sz="800" spc="10" dirty="0">
                <a:latin typeface="Verdana"/>
                <a:cs typeface="Verdana"/>
              </a:rPr>
              <a:t>in</a:t>
            </a:r>
            <a:r>
              <a:rPr sz="800" spc="-75" dirty="0">
                <a:latin typeface="Verdana"/>
                <a:cs typeface="Verdana"/>
              </a:rPr>
              <a:t> </a:t>
            </a:r>
            <a:r>
              <a:rPr sz="800" dirty="0">
                <a:latin typeface="Verdana"/>
                <a:cs typeface="Verdana"/>
              </a:rPr>
              <a:t>l</a:t>
            </a:r>
            <a:r>
              <a:rPr sz="800" spc="-5" dirty="0">
                <a:latin typeface="Verdana"/>
                <a:cs typeface="Verdana"/>
              </a:rPr>
              <a:t>o</a:t>
            </a:r>
            <a:r>
              <a:rPr sz="800" spc="5" dirty="0">
                <a:latin typeface="Verdana"/>
                <a:cs typeface="Verdana"/>
              </a:rPr>
              <a:t>an  </a:t>
            </a:r>
            <a:r>
              <a:rPr sz="800" spc="10" dirty="0">
                <a:latin typeface="Verdana"/>
                <a:cs typeface="Verdana"/>
              </a:rPr>
              <a:t>appli</a:t>
            </a:r>
            <a:r>
              <a:rPr sz="800" spc="5" dirty="0">
                <a:latin typeface="Verdana"/>
                <a:cs typeface="Verdana"/>
              </a:rPr>
              <a:t>c</a:t>
            </a:r>
            <a:r>
              <a:rPr sz="800" spc="-15" dirty="0">
                <a:latin typeface="Verdana"/>
                <a:cs typeface="Verdana"/>
              </a:rPr>
              <a:t>a</a:t>
            </a:r>
            <a:r>
              <a:rPr sz="800" spc="-5" dirty="0">
                <a:latin typeface="Verdana"/>
                <a:cs typeface="Verdana"/>
              </a:rPr>
              <a:t>t</a:t>
            </a:r>
            <a:r>
              <a:rPr sz="800" spc="-10" dirty="0">
                <a:latin typeface="Verdana"/>
                <a:cs typeface="Verdana"/>
              </a:rPr>
              <a:t>i</a:t>
            </a:r>
            <a:r>
              <a:rPr sz="800" spc="-30" dirty="0">
                <a:latin typeface="Verdana"/>
                <a:cs typeface="Verdana"/>
              </a:rPr>
              <a:t>ons.</a:t>
            </a:r>
            <a:r>
              <a:rPr sz="800" spc="-75" dirty="0">
                <a:latin typeface="Verdana"/>
                <a:cs typeface="Verdana"/>
              </a:rPr>
              <a:t> </a:t>
            </a:r>
            <a:r>
              <a:rPr sz="800" spc="-100" dirty="0">
                <a:latin typeface="Verdana"/>
                <a:cs typeface="Verdana"/>
              </a:rPr>
              <a:t>I</a:t>
            </a:r>
            <a:r>
              <a:rPr sz="800" spc="55" dirty="0">
                <a:latin typeface="Verdana"/>
                <a:cs typeface="Verdana"/>
              </a:rPr>
              <a:t>m</a:t>
            </a:r>
            <a:r>
              <a:rPr sz="800" spc="20" dirty="0">
                <a:latin typeface="Verdana"/>
                <a:cs typeface="Verdana"/>
              </a:rPr>
              <a:t>plem</a:t>
            </a:r>
            <a:r>
              <a:rPr sz="800" spc="10" dirty="0">
                <a:latin typeface="Verdana"/>
                <a:cs typeface="Verdana"/>
              </a:rPr>
              <a:t>entin</a:t>
            </a:r>
            <a:r>
              <a:rPr sz="800" spc="40" dirty="0">
                <a:latin typeface="Verdana"/>
                <a:cs typeface="Verdana"/>
              </a:rPr>
              <a:t>g</a:t>
            </a:r>
            <a:r>
              <a:rPr sz="800" spc="-75" dirty="0">
                <a:latin typeface="Verdana"/>
                <a:cs typeface="Verdana"/>
              </a:rPr>
              <a:t> </a:t>
            </a:r>
            <a:r>
              <a:rPr sz="800" b="1" spc="20" dirty="0">
                <a:latin typeface="Verdana"/>
                <a:cs typeface="Verdana"/>
              </a:rPr>
              <a:t>ma</a:t>
            </a:r>
            <a:r>
              <a:rPr sz="800" b="1" spc="15" dirty="0">
                <a:latin typeface="Verdana"/>
                <a:cs typeface="Verdana"/>
              </a:rPr>
              <a:t>chin</a:t>
            </a:r>
            <a:r>
              <a:rPr sz="800" b="1" dirty="0">
                <a:latin typeface="Verdana"/>
                <a:cs typeface="Verdana"/>
              </a:rPr>
              <a:t>e</a:t>
            </a:r>
            <a:r>
              <a:rPr sz="800" b="1" spc="-75" dirty="0">
                <a:latin typeface="Verdana"/>
                <a:cs typeface="Verdana"/>
              </a:rPr>
              <a:t> </a:t>
            </a:r>
            <a:r>
              <a:rPr sz="800" b="1" spc="-15" dirty="0">
                <a:latin typeface="Verdana"/>
                <a:cs typeface="Verdana"/>
              </a:rPr>
              <a:t>lea</a:t>
            </a:r>
            <a:r>
              <a:rPr sz="800" b="1" spc="-35" dirty="0">
                <a:latin typeface="Verdana"/>
                <a:cs typeface="Verdana"/>
              </a:rPr>
              <a:t>r</a:t>
            </a:r>
            <a:r>
              <a:rPr sz="800" b="1" spc="15" dirty="0">
                <a:latin typeface="Verdana"/>
                <a:cs typeface="Verdana"/>
              </a:rPr>
              <a:t>nin</a:t>
            </a:r>
            <a:r>
              <a:rPr sz="800" b="1" spc="30" dirty="0">
                <a:latin typeface="Verdana"/>
                <a:cs typeface="Verdana"/>
              </a:rPr>
              <a:t>g  </a:t>
            </a:r>
            <a:r>
              <a:rPr sz="800" b="1" spc="60" dirty="0">
                <a:latin typeface="Verdana"/>
                <a:cs typeface="Verdana"/>
              </a:rPr>
              <a:t>m</a:t>
            </a:r>
            <a:r>
              <a:rPr sz="800" b="1" spc="10" dirty="0">
                <a:latin typeface="Verdana"/>
                <a:cs typeface="Verdana"/>
              </a:rPr>
              <a:t>ode</a:t>
            </a:r>
            <a:r>
              <a:rPr sz="800" b="1" dirty="0">
                <a:latin typeface="Verdana"/>
                <a:cs typeface="Verdana"/>
              </a:rPr>
              <a:t>l</a:t>
            </a:r>
            <a:r>
              <a:rPr sz="800" b="1" spc="-30" dirty="0">
                <a:latin typeface="Verdana"/>
                <a:cs typeface="Verdana"/>
              </a:rPr>
              <a:t>s</a:t>
            </a:r>
            <a:r>
              <a:rPr sz="800" b="1" spc="-75" dirty="0">
                <a:latin typeface="Verdana"/>
                <a:cs typeface="Verdana"/>
              </a:rPr>
              <a:t> </a:t>
            </a:r>
            <a:r>
              <a:rPr sz="800" spc="-15" dirty="0">
                <a:latin typeface="Verdana"/>
                <a:cs typeface="Verdana"/>
              </a:rPr>
              <a:t>a</a:t>
            </a:r>
            <a:r>
              <a:rPr sz="800" spc="25" dirty="0">
                <a:latin typeface="Verdana"/>
                <a:cs typeface="Verdana"/>
              </a:rPr>
              <a:t>n</a:t>
            </a:r>
            <a:r>
              <a:rPr sz="800" spc="35" dirty="0">
                <a:latin typeface="Verdana"/>
                <a:cs typeface="Verdana"/>
              </a:rPr>
              <a:t>d</a:t>
            </a:r>
            <a:r>
              <a:rPr sz="800" spc="-75" dirty="0">
                <a:latin typeface="Verdana"/>
                <a:cs typeface="Verdana"/>
              </a:rPr>
              <a:t> </a:t>
            </a:r>
            <a:r>
              <a:rPr sz="800" b="1" spc="5" dirty="0">
                <a:latin typeface="Verdana"/>
                <a:cs typeface="Verdana"/>
              </a:rPr>
              <a:t>ano</a:t>
            </a:r>
            <a:r>
              <a:rPr sz="800" b="1" spc="-5" dirty="0">
                <a:latin typeface="Verdana"/>
                <a:cs typeface="Verdana"/>
              </a:rPr>
              <a:t>maly</a:t>
            </a:r>
            <a:r>
              <a:rPr sz="800" b="1" spc="-75" dirty="0">
                <a:latin typeface="Verdana"/>
                <a:cs typeface="Verdana"/>
              </a:rPr>
              <a:t> </a:t>
            </a:r>
            <a:r>
              <a:rPr sz="800" b="1" spc="15" dirty="0">
                <a:latin typeface="Verdana"/>
                <a:cs typeface="Verdana"/>
              </a:rPr>
              <a:t>de</a:t>
            </a:r>
            <a:r>
              <a:rPr sz="800" b="1" spc="-10" dirty="0">
                <a:latin typeface="Verdana"/>
                <a:cs typeface="Verdana"/>
              </a:rPr>
              <a:t>t</a:t>
            </a:r>
            <a:r>
              <a:rPr sz="800" b="1" spc="10" dirty="0">
                <a:latin typeface="Verdana"/>
                <a:cs typeface="Verdana"/>
              </a:rPr>
              <a:t>ec</a:t>
            </a:r>
            <a:r>
              <a:rPr sz="800" b="1" dirty="0">
                <a:latin typeface="Verdana"/>
                <a:cs typeface="Verdana"/>
              </a:rPr>
              <a:t>ti</a:t>
            </a:r>
            <a:r>
              <a:rPr sz="800" b="1" spc="-5" dirty="0">
                <a:latin typeface="Verdana"/>
                <a:cs typeface="Verdana"/>
              </a:rPr>
              <a:t>o</a:t>
            </a:r>
            <a:r>
              <a:rPr sz="800" b="1" spc="25" dirty="0">
                <a:latin typeface="Verdana"/>
                <a:cs typeface="Verdana"/>
              </a:rPr>
              <a:t>n</a:t>
            </a:r>
            <a:r>
              <a:rPr sz="800" b="1" spc="-75" dirty="0">
                <a:latin typeface="Verdana"/>
                <a:cs typeface="Verdana"/>
              </a:rPr>
              <a:t> </a:t>
            </a:r>
            <a:r>
              <a:rPr sz="800" b="1" dirty="0">
                <a:latin typeface="Verdana"/>
                <a:cs typeface="Verdana"/>
              </a:rPr>
              <a:t>algo</a:t>
            </a:r>
            <a:r>
              <a:rPr sz="800" b="1" spc="-10" dirty="0">
                <a:latin typeface="Verdana"/>
                <a:cs typeface="Verdana"/>
              </a:rPr>
              <a:t>r</a:t>
            </a:r>
            <a:r>
              <a:rPr sz="800" b="1" spc="10" dirty="0">
                <a:latin typeface="Verdana"/>
                <a:cs typeface="Verdana"/>
              </a:rPr>
              <a:t>ithms</a:t>
            </a:r>
            <a:r>
              <a:rPr sz="800" spc="-75" dirty="0">
                <a:latin typeface="Verdana"/>
                <a:cs typeface="Verdana"/>
              </a:rPr>
              <a:t> </a:t>
            </a:r>
            <a:r>
              <a:rPr sz="800" spc="-20" dirty="0">
                <a:latin typeface="Verdana"/>
                <a:cs typeface="Verdana"/>
              </a:rPr>
              <a:t>is  </a:t>
            </a:r>
            <a:r>
              <a:rPr sz="800" spc="-5" dirty="0">
                <a:latin typeface="Verdana"/>
                <a:cs typeface="Verdana"/>
              </a:rPr>
              <a:t>e</a:t>
            </a:r>
            <a:r>
              <a:rPr sz="800" spc="-30" dirty="0">
                <a:latin typeface="Verdana"/>
                <a:cs typeface="Verdana"/>
              </a:rPr>
              <a:t>ss</a:t>
            </a:r>
            <a:r>
              <a:rPr sz="800" spc="-5" dirty="0">
                <a:latin typeface="Verdana"/>
                <a:cs typeface="Verdana"/>
              </a:rPr>
              <a:t>e</a:t>
            </a:r>
            <a:r>
              <a:rPr sz="800" spc="20" dirty="0">
                <a:latin typeface="Verdana"/>
                <a:cs typeface="Verdana"/>
              </a:rPr>
              <a:t>n</a:t>
            </a:r>
            <a:r>
              <a:rPr sz="800" spc="5" dirty="0">
                <a:latin typeface="Verdana"/>
                <a:cs typeface="Verdana"/>
              </a:rPr>
              <a:t>t</a:t>
            </a:r>
            <a:r>
              <a:rPr sz="800" spc="-15" dirty="0">
                <a:latin typeface="Verdana"/>
                <a:cs typeface="Verdana"/>
              </a:rPr>
              <a:t>ia</a:t>
            </a:r>
            <a:r>
              <a:rPr sz="800" spc="-10" dirty="0">
                <a:latin typeface="Verdana"/>
                <a:cs typeface="Verdana"/>
              </a:rPr>
              <a:t>l</a:t>
            </a:r>
            <a:r>
              <a:rPr sz="800" spc="-75" dirty="0">
                <a:latin typeface="Verdana"/>
                <a:cs typeface="Verdana"/>
              </a:rPr>
              <a:t> </a:t>
            </a:r>
            <a:r>
              <a:rPr sz="800" spc="-25" dirty="0">
                <a:latin typeface="Verdana"/>
                <a:cs typeface="Verdana"/>
              </a:rPr>
              <a:t>f</a:t>
            </a:r>
            <a:r>
              <a:rPr sz="800" spc="5" dirty="0">
                <a:latin typeface="Verdana"/>
                <a:cs typeface="Verdana"/>
              </a:rPr>
              <a:t>o</a:t>
            </a:r>
            <a:r>
              <a:rPr sz="800" spc="-25" dirty="0">
                <a:latin typeface="Verdana"/>
                <a:cs typeface="Verdana"/>
              </a:rPr>
              <a:t>r</a:t>
            </a:r>
            <a:r>
              <a:rPr sz="800" spc="-75" dirty="0">
                <a:latin typeface="Verdana"/>
                <a:cs typeface="Verdana"/>
              </a:rPr>
              <a:t> </a:t>
            </a:r>
            <a:r>
              <a:rPr sz="800" spc="45" dirty="0">
                <a:latin typeface="Verdana"/>
                <a:cs typeface="Verdana"/>
              </a:rPr>
              <a:t>f</a:t>
            </a:r>
            <a:r>
              <a:rPr sz="800" spc="-35" dirty="0">
                <a:latin typeface="Verdana"/>
                <a:cs typeface="Verdana"/>
              </a:rPr>
              <a:t>r</a:t>
            </a:r>
            <a:r>
              <a:rPr sz="800" spc="15" dirty="0">
                <a:latin typeface="Verdana"/>
                <a:cs typeface="Verdana"/>
              </a:rPr>
              <a:t>aud</a:t>
            </a:r>
            <a:r>
              <a:rPr sz="800" spc="-75" dirty="0">
                <a:latin typeface="Verdana"/>
                <a:cs typeface="Verdana"/>
              </a:rPr>
              <a:t> </a:t>
            </a:r>
            <a:r>
              <a:rPr sz="800" spc="5" dirty="0">
                <a:latin typeface="Verdana"/>
                <a:cs typeface="Verdana"/>
              </a:rPr>
              <a:t>p</a:t>
            </a:r>
            <a:r>
              <a:rPr sz="800" spc="-10" dirty="0">
                <a:latin typeface="Verdana"/>
                <a:cs typeface="Verdana"/>
              </a:rPr>
              <a:t>re</a:t>
            </a:r>
            <a:r>
              <a:rPr sz="800" spc="-60" dirty="0">
                <a:latin typeface="Verdana"/>
                <a:cs typeface="Verdana"/>
              </a:rPr>
              <a:t>v</a:t>
            </a:r>
            <a:r>
              <a:rPr sz="800" spc="-5" dirty="0">
                <a:latin typeface="Verdana"/>
                <a:cs typeface="Verdana"/>
              </a:rPr>
              <a:t>e</a:t>
            </a:r>
            <a:r>
              <a:rPr sz="800" spc="5" dirty="0">
                <a:latin typeface="Verdana"/>
                <a:cs typeface="Verdana"/>
              </a:rPr>
              <a:t>ntio</a:t>
            </a:r>
            <a:r>
              <a:rPr sz="800" spc="-50" dirty="0">
                <a:latin typeface="Verdana"/>
                <a:cs typeface="Verdana"/>
              </a:rPr>
              <a:t>n.</a:t>
            </a:r>
            <a:endParaRPr sz="800" dirty="0">
              <a:latin typeface="Verdana"/>
              <a:cs typeface="Verdan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2924126" y="8"/>
            <a:ext cx="2922905" cy="3288029"/>
            <a:chOff x="2924126" y="8"/>
            <a:chExt cx="2922905" cy="3288029"/>
          </a:xfrm>
        </p:grpSpPr>
        <p:sp>
          <p:nvSpPr>
            <p:cNvPr id="3" name="object 3"/>
            <p:cNvSpPr/>
            <p:nvPr/>
          </p:nvSpPr>
          <p:spPr>
            <a:xfrm>
              <a:off x="2924126" y="8"/>
              <a:ext cx="2922905" cy="3288029"/>
            </a:xfrm>
            <a:custGeom>
              <a:avLst/>
              <a:gdLst/>
              <a:ahLst/>
              <a:cxnLst/>
              <a:rect l="l" t="t" r="r" b="b"/>
              <a:pathLst>
                <a:path w="2922904" h="3288029">
                  <a:moveTo>
                    <a:pt x="2922614" y="0"/>
                  </a:moveTo>
                  <a:lnTo>
                    <a:pt x="0" y="0"/>
                  </a:lnTo>
                  <a:lnTo>
                    <a:pt x="0" y="3287938"/>
                  </a:lnTo>
                  <a:lnTo>
                    <a:pt x="2922614" y="3287938"/>
                  </a:lnTo>
                  <a:lnTo>
                    <a:pt x="2922614" y="0"/>
                  </a:lnTo>
                  <a:close/>
                </a:path>
              </a:pathLst>
            </a:custGeom>
            <a:solidFill>
              <a:srgbClr val="000000"/>
            </a:solidFill>
          </p:spPr>
          <p:txBody>
            <a:bodyPr wrap="square" lIns="0" tIns="0" rIns="0" bIns="0" rtlCol="0"/>
            <a:lstStyle/>
            <a:p>
              <a:endParaRPr/>
            </a:p>
          </p:txBody>
        </p:sp>
        <p:pic>
          <p:nvPicPr>
            <p:cNvPr id="4" name="object 4"/>
            <p:cNvPicPr/>
            <p:nvPr/>
          </p:nvPicPr>
          <p:blipFill>
            <a:blip r:embed="rId2" cstate="print"/>
            <a:stretch>
              <a:fillRect/>
            </a:stretch>
          </p:blipFill>
          <p:spPr>
            <a:xfrm>
              <a:off x="3342589" y="365330"/>
              <a:ext cx="2076270" cy="2545104"/>
            </a:xfrm>
            <a:prstGeom prst="rect">
              <a:avLst/>
            </a:prstGeom>
          </p:spPr>
        </p:pic>
      </p:grpSp>
      <p:sp>
        <p:nvSpPr>
          <p:cNvPr id="5" name="object 5"/>
          <p:cNvSpPr txBox="1">
            <a:spLocks noGrp="1"/>
          </p:cNvSpPr>
          <p:nvPr>
            <p:ph type="title"/>
          </p:nvPr>
        </p:nvSpPr>
        <p:spPr>
          <a:prstGeom prst="rect">
            <a:avLst/>
          </a:prstGeom>
        </p:spPr>
        <p:txBody>
          <a:bodyPr vert="horz" wrap="square" lIns="0" tIns="12065" rIns="0" bIns="0" rtlCol="0">
            <a:spAutoFit/>
          </a:bodyPr>
          <a:lstStyle/>
          <a:p>
            <a:pPr marL="12700" marR="5080">
              <a:lnSpc>
                <a:spcPct val="101400"/>
              </a:lnSpc>
              <a:spcBef>
                <a:spcPts val="95"/>
              </a:spcBef>
            </a:pPr>
            <a:r>
              <a:rPr spc="25" dirty="0"/>
              <a:t>Customer</a:t>
            </a:r>
            <a:r>
              <a:rPr spc="-30" dirty="0"/>
              <a:t> </a:t>
            </a:r>
            <a:r>
              <a:rPr spc="15" dirty="0"/>
              <a:t>Proﬁling</a:t>
            </a:r>
            <a:r>
              <a:rPr spc="-5" dirty="0"/>
              <a:t> </a:t>
            </a:r>
            <a:r>
              <a:rPr spc="5" dirty="0"/>
              <a:t>and </a:t>
            </a:r>
            <a:r>
              <a:rPr spc="-270" dirty="0"/>
              <a:t> </a:t>
            </a:r>
            <a:r>
              <a:rPr spc="5" dirty="0">
                <a:latin typeface="Trebuchet MS"/>
                <a:cs typeface="Trebuchet MS"/>
              </a:rPr>
              <a:t>Segmentation</a:t>
            </a:r>
          </a:p>
        </p:txBody>
      </p:sp>
      <p:sp>
        <p:nvSpPr>
          <p:cNvPr id="9" name="object 9"/>
          <p:cNvSpPr txBox="1"/>
          <p:nvPr/>
        </p:nvSpPr>
        <p:spPr>
          <a:xfrm>
            <a:off x="461190" y="1114425"/>
            <a:ext cx="2039620" cy="869315"/>
          </a:xfrm>
          <a:prstGeom prst="rect">
            <a:avLst/>
          </a:prstGeom>
        </p:spPr>
        <p:txBody>
          <a:bodyPr vert="horz" wrap="square" lIns="0" tIns="12065" rIns="0" bIns="0" rtlCol="0">
            <a:spAutoFit/>
          </a:bodyPr>
          <a:lstStyle/>
          <a:p>
            <a:pPr marL="12700" marR="5080">
              <a:lnSpc>
                <a:spcPct val="115399"/>
              </a:lnSpc>
              <a:spcBef>
                <a:spcPts val="95"/>
              </a:spcBef>
            </a:pPr>
            <a:r>
              <a:rPr sz="800" spc="75" dirty="0">
                <a:latin typeface="Tahoma"/>
                <a:cs typeface="Tahoma"/>
              </a:rPr>
              <a:t>By </a:t>
            </a:r>
            <a:r>
              <a:rPr sz="800" spc="50" dirty="0">
                <a:latin typeface="Tahoma"/>
                <a:cs typeface="Tahoma"/>
              </a:rPr>
              <a:t>leveraging </a:t>
            </a:r>
            <a:r>
              <a:rPr sz="800" spc="60" dirty="0">
                <a:latin typeface="Tahoma"/>
                <a:cs typeface="Tahoma"/>
              </a:rPr>
              <a:t>data </a:t>
            </a:r>
            <a:r>
              <a:rPr sz="800" spc="40" dirty="0">
                <a:latin typeface="Tahoma"/>
                <a:cs typeface="Tahoma"/>
              </a:rPr>
              <a:t>science, </a:t>
            </a:r>
            <a:r>
              <a:rPr sz="800" spc="70" dirty="0">
                <a:latin typeface="Tahoma"/>
                <a:cs typeface="Tahoma"/>
              </a:rPr>
              <a:t>we can </a:t>
            </a:r>
            <a:r>
              <a:rPr sz="800" spc="75" dirty="0">
                <a:latin typeface="Tahoma"/>
                <a:cs typeface="Tahoma"/>
              </a:rPr>
              <a:t> </a:t>
            </a:r>
            <a:r>
              <a:rPr sz="800" spc="40" dirty="0">
                <a:latin typeface="Tahoma"/>
                <a:cs typeface="Tahoma"/>
              </a:rPr>
              <a:t>create </a:t>
            </a:r>
            <a:r>
              <a:rPr sz="800" b="1" spc="65" dirty="0">
                <a:latin typeface="Tahoma"/>
                <a:cs typeface="Tahoma"/>
              </a:rPr>
              <a:t>customer </a:t>
            </a:r>
            <a:r>
              <a:rPr sz="800" b="1" spc="55" dirty="0">
                <a:latin typeface="Tahoma"/>
                <a:cs typeface="Tahoma"/>
              </a:rPr>
              <a:t>proﬁles </a:t>
            </a:r>
            <a:r>
              <a:rPr sz="800" spc="75" dirty="0">
                <a:latin typeface="Tahoma"/>
                <a:cs typeface="Tahoma"/>
              </a:rPr>
              <a:t>and </a:t>
            </a:r>
            <a:r>
              <a:rPr sz="800" spc="80" dirty="0">
                <a:latin typeface="Tahoma"/>
                <a:cs typeface="Tahoma"/>
              </a:rPr>
              <a:t> </a:t>
            </a:r>
            <a:r>
              <a:rPr sz="800" b="1" spc="65" dirty="0">
                <a:latin typeface="Tahoma"/>
                <a:cs typeface="Tahoma"/>
              </a:rPr>
              <a:t>segmentation</a:t>
            </a:r>
            <a:r>
              <a:rPr sz="800" spc="65" dirty="0">
                <a:latin typeface="Tahoma"/>
                <a:cs typeface="Tahoma"/>
              </a:rPr>
              <a:t> </a:t>
            </a:r>
            <a:r>
              <a:rPr sz="800" spc="60" dirty="0">
                <a:latin typeface="Tahoma"/>
                <a:cs typeface="Tahoma"/>
              </a:rPr>
              <a:t>based </a:t>
            </a:r>
            <a:r>
              <a:rPr sz="800" spc="75" dirty="0">
                <a:latin typeface="Tahoma"/>
                <a:cs typeface="Tahoma"/>
              </a:rPr>
              <a:t>on </a:t>
            </a:r>
            <a:r>
              <a:rPr sz="800" spc="65" dirty="0">
                <a:latin typeface="Tahoma"/>
                <a:cs typeface="Tahoma"/>
              </a:rPr>
              <a:t>ﬁnancial </a:t>
            </a:r>
            <a:r>
              <a:rPr sz="800" spc="70" dirty="0">
                <a:latin typeface="Tahoma"/>
                <a:cs typeface="Tahoma"/>
              </a:rPr>
              <a:t> </a:t>
            </a:r>
            <a:r>
              <a:rPr sz="800" spc="50" dirty="0">
                <a:latin typeface="Tahoma"/>
                <a:cs typeface="Tahoma"/>
              </a:rPr>
              <a:t>behavior</a:t>
            </a:r>
            <a:r>
              <a:rPr sz="800" spc="-50" dirty="0">
                <a:latin typeface="Tahoma"/>
                <a:cs typeface="Tahoma"/>
              </a:rPr>
              <a:t> </a:t>
            </a:r>
            <a:r>
              <a:rPr sz="800" spc="75" dirty="0">
                <a:latin typeface="Tahoma"/>
                <a:cs typeface="Tahoma"/>
              </a:rPr>
              <a:t>and</a:t>
            </a:r>
            <a:r>
              <a:rPr sz="800" spc="-45" dirty="0">
                <a:latin typeface="Tahoma"/>
                <a:cs typeface="Tahoma"/>
              </a:rPr>
              <a:t> </a:t>
            </a:r>
            <a:r>
              <a:rPr sz="800" spc="50" dirty="0">
                <a:latin typeface="Tahoma"/>
                <a:cs typeface="Tahoma"/>
              </a:rPr>
              <a:t>credit</a:t>
            </a:r>
            <a:r>
              <a:rPr sz="800" spc="-50" dirty="0">
                <a:latin typeface="Tahoma"/>
                <a:cs typeface="Tahoma"/>
              </a:rPr>
              <a:t> </a:t>
            </a:r>
            <a:r>
              <a:rPr sz="800" spc="25" dirty="0">
                <a:latin typeface="Tahoma"/>
                <a:cs typeface="Tahoma"/>
              </a:rPr>
              <a:t>history.</a:t>
            </a:r>
            <a:r>
              <a:rPr sz="800" spc="-45" dirty="0">
                <a:latin typeface="Tahoma"/>
                <a:cs typeface="Tahoma"/>
              </a:rPr>
              <a:t> </a:t>
            </a:r>
            <a:r>
              <a:rPr sz="800" spc="30" dirty="0">
                <a:latin typeface="Tahoma"/>
                <a:cs typeface="Tahoma"/>
              </a:rPr>
              <a:t>This</a:t>
            </a:r>
            <a:r>
              <a:rPr sz="800" spc="-50" dirty="0">
                <a:latin typeface="Tahoma"/>
                <a:cs typeface="Tahoma"/>
              </a:rPr>
              <a:t> </a:t>
            </a:r>
            <a:r>
              <a:rPr sz="800" spc="55" dirty="0">
                <a:latin typeface="Tahoma"/>
                <a:cs typeface="Tahoma"/>
              </a:rPr>
              <a:t>enables </a:t>
            </a:r>
            <a:r>
              <a:rPr sz="800" spc="-235" dirty="0">
                <a:latin typeface="Tahoma"/>
                <a:cs typeface="Tahoma"/>
              </a:rPr>
              <a:t> </a:t>
            </a:r>
            <a:r>
              <a:rPr sz="800" spc="50" dirty="0">
                <a:latin typeface="Tahoma"/>
                <a:cs typeface="Tahoma"/>
              </a:rPr>
              <a:t>personalized </a:t>
            </a:r>
            <a:r>
              <a:rPr sz="800" spc="55" dirty="0">
                <a:latin typeface="Tahoma"/>
                <a:cs typeface="Tahoma"/>
              </a:rPr>
              <a:t>loan </a:t>
            </a:r>
            <a:r>
              <a:rPr sz="800" spc="40" dirty="0">
                <a:latin typeface="Tahoma"/>
                <a:cs typeface="Tahoma"/>
              </a:rPr>
              <a:t>offerings </a:t>
            </a:r>
            <a:r>
              <a:rPr sz="800" spc="75" dirty="0">
                <a:latin typeface="Tahoma"/>
                <a:cs typeface="Tahoma"/>
              </a:rPr>
              <a:t>and </a:t>
            </a:r>
            <a:r>
              <a:rPr sz="800" spc="80" dirty="0">
                <a:latin typeface="Tahoma"/>
                <a:cs typeface="Tahoma"/>
              </a:rPr>
              <a:t> </a:t>
            </a:r>
            <a:r>
              <a:rPr sz="800" spc="55" dirty="0">
                <a:latin typeface="Tahoma"/>
                <a:cs typeface="Tahoma"/>
              </a:rPr>
              <a:t>targeted</a:t>
            </a:r>
            <a:r>
              <a:rPr sz="800" spc="-50" dirty="0">
                <a:latin typeface="Tahoma"/>
                <a:cs typeface="Tahoma"/>
              </a:rPr>
              <a:t> </a:t>
            </a:r>
            <a:r>
              <a:rPr sz="800" spc="65" dirty="0">
                <a:latin typeface="Tahoma"/>
                <a:cs typeface="Tahoma"/>
              </a:rPr>
              <a:t>marketing</a:t>
            </a:r>
            <a:r>
              <a:rPr sz="800" spc="-45" dirty="0">
                <a:latin typeface="Tahoma"/>
                <a:cs typeface="Tahoma"/>
              </a:rPr>
              <a:t> </a:t>
            </a:r>
            <a:r>
              <a:rPr sz="800" spc="30" dirty="0">
                <a:latin typeface="Tahoma"/>
                <a:cs typeface="Tahoma"/>
              </a:rPr>
              <a:t>strategies.</a:t>
            </a:r>
            <a:endParaRPr sz="800" dirty="0">
              <a:latin typeface="Tahoma"/>
              <a:cs typeface="Tahom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54514" y="445172"/>
            <a:ext cx="1910080" cy="414020"/>
          </a:xfrm>
          <a:prstGeom prst="rect">
            <a:avLst/>
          </a:prstGeom>
        </p:spPr>
        <p:txBody>
          <a:bodyPr vert="horz" wrap="square" lIns="0" tIns="15240" rIns="0" bIns="0" rtlCol="0">
            <a:spAutoFit/>
          </a:bodyPr>
          <a:lstStyle/>
          <a:p>
            <a:pPr marR="5080" algn="r">
              <a:lnSpc>
                <a:spcPct val="100000"/>
              </a:lnSpc>
              <a:spcBef>
                <a:spcPts val="120"/>
              </a:spcBef>
            </a:pPr>
            <a:r>
              <a:rPr sz="1250" spc="20" dirty="0"/>
              <a:t>Ethical</a:t>
            </a:r>
            <a:r>
              <a:rPr sz="1250" dirty="0"/>
              <a:t> </a:t>
            </a:r>
            <a:r>
              <a:rPr sz="1250" spc="15" dirty="0"/>
              <a:t>Considerations</a:t>
            </a:r>
            <a:r>
              <a:rPr sz="1250" dirty="0"/>
              <a:t> </a:t>
            </a:r>
            <a:r>
              <a:rPr sz="1250" spc="10" dirty="0"/>
              <a:t>in</a:t>
            </a:r>
            <a:endParaRPr sz="1250"/>
          </a:p>
          <a:p>
            <a:pPr marR="5080" algn="r">
              <a:lnSpc>
                <a:spcPct val="100000"/>
              </a:lnSpc>
              <a:spcBef>
                <a:spcPts val="35"/>
              </a:spcBef>
            </a:pPr>
            <a:r>
              <a:rPr sz="1250" spc="15" dirty="0"/>
              <a:t>Data</a:t>
            </a:r>
            <a:r>
              <a:rPr sz="1250" spc="-65" dirty="0"/>
              <a:t> </a:t>
            </a:r>
            <a:r>
              <a:rPr sz="1250" spc="20" dirty="0"/>
              <a:t>Science</a:t>
            </a:r>
            <a:endParaRPr sz="1250"/>
          </a:p>
        </p:txBody>
      </p:sp>
      <p:sp>
        <p:nvSpPr>
          <p:cNvPr id="6" name="object 6"/>
          <p:cNvSpPr txBox="1"/>
          <p:nvPr/>
        </p:nvSpPr>
        <p:spPr>
          <a:xfrm>
            <a:off x="565150" y="885825"/>
            <a:ext cx="1922780" cy="869315"/>
          </a:xfrm>
          <a:prstGeom prst="rect">
            <a:avLst/>
          </a:prstGeom>
        </p:spPr>
        <p:txBody>
          <a:bodyPr vert="horz" wrap="square" lIns="0" tIns="12065" rIns="0" bIns="0" rtlCol="0">
            <a:spAutoFit/>
          </a:bodyPr>
          <a:lstStyle/>
          <a:p>
            <a:pPr marL="12700" marR="5080" indent="4445" algn="r">
              <a:lnSpc>
                <a:spcPct val="115500"/>
              </a:lnSpc>
              <a:spcBef>
                <a:spcPts val="95"/>
              </a:spcBef>
            </a:pPr>
            <a:r>
              <a:rPr sz="800" spc="55" dirty="0">
                <a:latin typeface="Tahoma"/>
                <a:cs typeface="Tahoma"/>
              </a:rPr>
              <a:t>Ethical</a:t>
            </a:r>
            <a:r>
              <a:rPr sz="800" spc="-50" dirty="0">
                <a:latin typeface="Tahoma"/>
                <a:cs typeface="Tahoma"/>
              </a:rPr>
              <a:t> </a:t>
            </a:r>
            <a:r>
              <a:rPr sz="800" spc="50" dirty="0">
                <a:latin typeface="Tahoma"/>
                <a:cs typeface="Tahoma"/>
              </a:rPr>
              <a:t>considerations</a:t>
            </a:r>
            <a:r>
              <a:rPr sz="800" spc="-45" dirty="0">
                <a:latin typeface="Tahoma"/>
                <a:cs typeface="Tahoma"/>
              </a:rPr>
              <a:t> </a:t>
            </a:r>
            <a:r>
              <a:rPr sz="800" spc="35" dirty="0">
                <a:latin typeface="Tahoma"/>
                <a:cs typeface="Tahoma"/>
              </a:rPr>
              <a:t>are</a:t>
            </a:r>
            <a:r>
              <a:rPr sz="800" spc="-50" dirty="0">
                <a:latin typeface="Tahoma"/>
                <a:cs typeface="Tahoma"/>
              </a:rPr>
              <a:t> </a:t>
            </a:r>
            <a:r>
              <a:rPr sz="800" spc="70" dirty="0">
                <a:latin typeface="Tahoma"/>
                <a:cs typeface="Tahoma"/>
              </a:rPr>
              <a:t>paramount </a:t>
            </a:r>
            <a:r>
              <a:rPr sz="800" spc="-235" dirty="0">
                <a:latin typeface="Tahoma"/>
                <a:cs typeface="Tahoma"/>
              </a:rPr>
              <a:t> </a:t>
            </a:r>
            <a:r>
              <a:rPr sz="800" spc="55" dirty="0">
                <a:latin typeface="Tahoma"/>
                <a:cs typeface="Tahoma"/>
              </a:rPr>
              <a:t>in </a:t>
            </a:r>
            <a:r>
              <a:rPr sz="800" spc="50" dirty="0">
                <a:latin typeface="Tahoma"/>
                <a:cs typeface="Tahoma"/>
              </a:rPr>
              <a:t>utilizing </a:t>
            </a:r>
            <a:r>
              <a:rPr sz="800" spc="60" dirty="0">
                <a:latin typeface="Tahoma"/>
                <a:cs typeface="Tahoma"/>
              </a:rPr>
              <a:t>data </a:t>
            </a:r>
            <a:r>
              <a:rPr sz="800" spc="55" dirty="0">
                <a:latin typeface="Tahoma"/>
                <a:cs typeface="Tahoma"/>
              </a:rPr>
              <a:t>science </a:t>
            </a:r>
            <a:r>
              <a:rPr sz="800" spc="30" dirty="0">
                <a:latin typeface="Tahoma"/>
                <a:cs typeface="Tahoma"/>
              </a:rPr>
              <a:t>for </a:t>
            </a:r>
            <a:r>
              <a:rPr sz="800" spc="55" dirty="0">
                <a:latin typeface="Tahoma"/>
                <a:cs typeface="Tahoma"/>
              </a:rPr>
              <a:t>loan </a:t>
            </a:r>
            <a:r>
              <a:rPr sz="800" spc="60" dirty="0">
                <a:latin typeface="Tahoma"/>
                <a:cs typeface="Tahoma"/>
              </a:rPr>
              <a:t> </a:t>
            </a:r>
            <a:r>
              <a:rPr sz="800" spc="30" dirty="0">
                <a:latin typeface="Tahoma"/>
                <a:cs typeface="Tahoma"/>
              </a:rPr>
              <a:t>approval. </a:t>
            </a:r>
            <a:r>
              <a:rPr sz="800" spc="65" dirty="0">
                <a:latin typeface="Tahoma"/>
                <a:cs typeface="Tahoma"/>
              </a:rPr>
              <a:t>Ensuring </a:t>
            </a:r>
            <a:r>
              <a:rPr sz="800" spc="25" dirty="0">
                <a:latin typeface="Tahoma"/>
                <a:cs typeface="Tahoma"/>
              </a:rPr>
              <a:t>fairness, </a:t>
            </a:r>
            <a:r>
              <a:rPr sz="800" spc="30" dirty="0">
                <a:latin typeface="Tahoma"/>
                <a:cs typeface="Tahoma"/>
              </a:rPr>
              <a:t> </a:t>
            </a:r>
            <a:r>
              <a:rPr sz="800" spc="40" dirty="0">
                <a:latin typeface="Tahoma"/>
                <a:cs typeface="Tahoma"/>
              </a:rPr>
              <a:t>transparency,</a:t>
            </a:r>
            <a:r>
              <a:rPr sz="800" spc="-65" dirty="0">
                <a:latin typeface="Tahoma"/>
                <a:cs typeface="Tahoma"/>
              </a:rPr>
              <a:t> </a:t>
            </a:r>
            <a:r>
              <a:rPr sz="800" spc="75" dirty="0">
                <a:latin typeface="Tahoma"/>
                <a:cs typeface="Tahoma"/>
              </a:rPr>
              <a:t>and</a:t>
            </a:r>
            <a:r>
              <a:rPr sz="800" spc="-60" dirty="0">
                <a:latin typeface="Tahoma"/>
                <a:cs typeface="Tahoma"/>
              </a:rPr>
              <a:t> </a:t>
            </a:r>
            <a:r>
              <a:rPr sz="800" spc="60" dirty="0">
                <a:latin typeface="Tahoma"/>
                <a:cs typeface="Tahoma"/>
              </a:rPr>
              <a:t>non-discrimination </a:t>
            </a:r>
            <a:r>
              <a:rPr sz="800" spc="-235" dirty="0">
                <a:latin typeface="Tahoma"/>
                <a:cs typeface="Tahoma"/>
              </a:rPr>
              <a:t> </a:t>
            </a:r>
            <a:r>
              <a:rPr sz="800" spc="55" dirty="0">
                <a:latin typeface="Tahoma"/>
                <a:cs typeface="Tahoma"/>
              </a:rPr>
              <a:t>in</a:t>
            </a:r>
            <a:r>
              <a:rPr sz="800" spc="-50" dirty="0">
                <a:latin typeface="Tahoma"/>
                <a:cs typeface="Tahoma"/>
              </a:rPr>
              <a:t> </a:t>
            </a:r>
            <a:r>
              <a:rPr sz="800" spc="55" dirty="0">
                <a:latin typeface="Tahoma"/>
                <a:cs typeface="Tahoma"/>
              </a:rPr>
              <a:t>decision</a:t>
            </a:r>
            <a:r>
              <a:rPr sz="800" spc="-45" dirty="0">
                <a:latin typeface="Tahoma"/>
                <a:cs typeface="Tahoma"/>
              </a:rPr>
              <a:t> </a:t>
            </a:r>
            <a:r>
              <a:rPr sz="800" spc="80" dirty="0">
                <a:latin typeface="Tahoma"/>
                <a:cs typeface="Tahoma"/>
              </a:rPr>
              <a:t>making</a:t>
            </a:r>
            <a:r>
              <a:rPr sz="800" spc="-45" dirty="0">
                <a:latin typeface="Tahoma"/>
                <a:cs typeface="Tahoma"/>
              </a:rPr>
              <a:t> </a:t>
            </a:r>
            <a:r>
              <a:rPr sz="800" spc="25" dirty="0">
                <a:latin typeface="Tahoma"/>
                <a:cs typeface="Tahoma"/>
              </a:rPr>
              <a:t>is</a:t>
            </a:r>
            <a:r>
              <a:rPr sz="800" spc="-45" dirty="0">
                <a:latin typeface="Tahoma"/>
                <a:cs typeface="Tahoma"/>
              </a:rPr>
              <a:t> </a:t>
            </a:r>
            <a:r>
              <a:rPr sz="800" spc="45" dirty="0">
                <a:latin typeface="Tahoma"/>
                <a:cs typeface="Tahoma"/>
              </a:rPr>
              <a:t>essential</a:t>
            </a:r>
            <a:r>
              <a:rPr sz="800" spc="-50" dirty="0">
                <a:latin typeface="Tahoma"/>
                <a:cs typeface="Tahoma"/>
              </a:rPr>
              <a:t> </a:t>
            </a:r>
            <a:r>
              <a:rPr sz="800" spc="30" dirty="0">
                <a:latin typeface="Tahoma"/>
                <a:cs typeface="Tahoma"/>
              </a:rPr>
              <a:t>for</a:t>
            </a:r>
            <a:endParaRPr sz="800" dirty="0">
              <a:latin typeface="Tahoma"/>
              <a:cs typeface="Tahoma"/>
            </a:endParaRPr>
          </a:p>
          <a:p>
            <a:pPr marR="5080" algn="r">
              <a:lnSpc>
                <a:spcPct val="100000"/>
              </a:lnSpc>
              <a:spcBef>
                <a:spcPts val="140"/>
              </a:spcBef>
            </a:pPr>
            <a:r>
              <a:rPr sz="800" spc="65" dirty="0">
                <a:latin typeface="Tahoma"/>
                <a:cs typeface="Tahoma"/>
              </a:rPr>
              <a:t>e</a:t>
            </a:r>
            <a:r>
              <a:rPr sz="800" spc="35" dirty="0">
                <a:latin typeface="Tahoma"/>
                <a:cs typeface="Tahoma"/>
              </a:rPr>
              <a:t>t</a:t>
            </a:r>
            <a:r>
              <a:rPr sz="800" spc="60" dirty="0">
                <a:latin typeface="Tahoma"/>
                <a:cs typeface="Tahoma"/>
              </a:rPr>
              <a:t>hi</a:t>
            </a:r>
            <a:r>
              <a:rPr sz="800" spc="65" dirty="0">
                <a:latin typeface="Tahoma"/>
                <a:cs typeface="Tahoma"/>
              </a:rPr>
              <a:t>c</a:t>
            </a:r>
            <a:r>
              <a:rPr sz="800" spc="45" dirty="0">
                <a:latin typeface="Tahoma"/>
                <a:cs typeface="Tahoma"/>
              </a:rPr>
              <a:t>a</a:t>
            </a:r>
            <a:r>
              <a:rPr sz="800" spc="30" dirty="0">
                <a:latin typeface="Tahoma"/>
                <a:cs typeface="Tahoma"/>
              </a:rPr>
              <a:t>l</a:t>
            </a:r>
            <a:r>
              <a:rPr sz="800" spc="-45" dirty="0">
                <a:latin typeface="Tahoma"/>
                <a:cs typeface="Tahoma"/>
              </a:rPr>
              <a:t> </a:t>
            </a:r>
            <a:r>
              <a:rPr sz="800" spc="70" dirty="0">
                <a:latin typeface="Tahoma"/>
                <a:cs typeface="Tahoma"/>
              </a:rPr>
              <a:t>da</a:t>
            </a:r>
            <a:r>
              <a:rPr sz="800" spc="50" dirty="0">
                <a:latin typeface="Tahoma"/>
                <a:cs typeface="Tahoma"/>
              </a:rPr>
              <a:t>ta</a:t>
            </a:r>
            <a:r>
              <a:rPr sz="800" spc="-45" dirty="0">
                <a:latin typeface="Tahoma"/>
                <a:cs typeface="Tahoma"/>
              </a:rPr>
              <a:t> </a:t>
            </a:r>
            <a:r>
              <a:rPr sz="800" spc="50" dirty="0">
                <a:latin typeface="Tahoma"/>
                <a:cs typeface="Tahoma"/>
              </a:rPr>
              <a:t>usa</a:t>
            </a:r>
            <a:r>
              <a:rPr sz="800" spc="25" dirty="0">
                <a:latin typeface="Tahoma"/>
                <a:cs typeface="Tahoma"/>
              </a:rPr>
              <a:t>ge.</a:t>
            </a:r>
            <a:endParaRPr sz="800" dirty="0">
              <a:latin typeface="Tahoma"/>
              <a:cs typeface="Tahoma"/>
            </a:endParaRPr>
          </a:p>
        </p:txBody>
      </p:sp>
      <p:pic>
        <p:nvPicPr>
          <p:cNvPr id="7" name="object 7"/>
          <p:cNvPicPr/>
          <p:nvPr/>
        </p:nvPicPr>
        <p:blipFill>
          <a:blip r:embed="rId2" cstate="print"/>
          <a:stretch>
            <a:fillRect/>
          </a:stretch>
        </p:blipFill>
        <p:spPr>
          <a:xfrm>
            <a:off x="2924132" y="0"/>
            <a:ext cx="2922562" cy="328789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TotalTime>
  <Words>484</Words>
  <Application>Microsoft Office PowerPoint</Application>
  <PresentationFormat>Custom</PresentationFormat>
  <Paragraphs>41</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Calibri</vt:lpstr>
      <vt:lpstr>Cambria</vt:lpstr>
      <vt:lpstr>Tahoma</vt:lpstr>
      <vt:lpstr>Times New Roman</vt:lpstr>
      <vt:lpstr>Trebuchet MS</vt:lpstr>
      <vt:lpstr>Verdana</vt:lpstr>
      <vt:lpstr>Office Theme</vt:lpstr>
      <vt:lpstr>PowerPoint Presentation</vt:lpstr>
      <vt:lpstr>Introduction</vt:lpstr>
      <vt:lpstr>Challenges in Loan  Approval The loan approval process faces  challenges such as risk assessment,  fraud detection, and customer  proﬁling. These challenges can be  addressed through advanced data  analysis and predictive modeling.</vt:lpstr>
      <vt:lpstr>Data Sources for Analysis</vt:lpstr>
      <vt:lpstr>Predictive Modeling Techniques</vt:lpstr>
      <vt:lpstr>Risk Assessment and Mitigation</vt:lpstr>
      <vt:lpstr>Fraud Detection and Prevention</vt:lpstr>
      <vt:lpstr>Customer Proﬁling and  Segmentation</vt:lpstr>
      <vt:lpstr>Ethical Considerations in Data Science</vt:lpstr>
      <vt:lpstr>Regulatory Compliance</vt:lpstr>
      <vt:lpstr>Enhancing Customer E  perience</vt:lpstr>
      <vt:lpstr>Measuring Performance and  Impact  Measuring the performance and  impact of data science in loan  approval is crucial. Key metrics  include approval rates, default  rates, and customer feedback to  evaluate the effectiveness of data-  driven decisions.</vt:lpstr>
      <vt:lpstr>Future Trends in Loan Approval</vt:lpstr>
      <vt:lpstr>Implementation Strategies</vt:lpstr>
      <vt:lpstr>Conclusion</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TUSHAR SINGH</cp:lastModifiedBy>
  <cp:revision>2</cp:revision>
  <dcterms:created xsi:type="dcterms:W3CDTF">2024-01-30T07:56:16Z</dcterms:created>
  <dcterms:modified xsi:type="dcterms:W3CDTF">2024-01-30T08:45:37Z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2024-01-30T00:00:00Z</vt:filetime>
  </property>
  <property fmtid="{D5CDD505-2E9C-101B-9397-08002B2CF9AE}" pid="3" name="LastSaved">
    <vt:filetime>2024-01-30T00:00:00Z</vt:filetime>
  </property>
</Properties>
</file>